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3"/>
  </p:sldMasterIdLst>
  <p:sldIdLst>
    <p:sldId id="2334" r:id="rId4"/>
    <p:sldId id="2338" r:id="rId5"/>
    <p:sldId id="2345" r:id="rId6"/>
    <p:sldId id="2346" r:id="rId7"/>
    <p:sldId id="2347" r:id="rId8"/>
    <p:sldId id="2348" r:id="rId9"/>
    <p:sldId id="2349"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17" d="100"/>
          <a:sy n="117" d="100"/>
        </p:scale>
        <p:origin x="234" y="108"/>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1.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5" Type="http://schemas.microsoft.com/office/2016/11/relationships/changesInfo" Target="changesInfos/changesInfo1.xml"/><Relationship Id="rId10" Type="http://schemas.openxmlformats.org/officeDocument/2006/relationships/slide" Target="slides/slide7.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 Barraud - La Clef Numérique" userId="3102e719-20e1-4b1e-abe9-3130392ebc08" providerId="ADAL" clId="{DBD8C24B-452F-4EEE-B400-9CDAA50A4F44}"/>
    <pc:docChg chg="custSel modSld">
      <pc:chgData name="Emmanuel Barraud - La Clef Numérique" userId="3102e719-20e1-4b1e-abe9-3130392ebc08" providerId="ADAL" clId="{DBD8C24B-452F-4EEE-B400-9CDAA50A4F44}" dt="2023-07-09T14:08:51.095" v="12" actId="20577"/>
      <pc:docMkLst>
        <pc:docMk/>
      </pc:docMkLst>
      <pc:sldChg chg="addSp delSp modSp mod chgLayout">
        <pc:chgData name="Emmanuel Barraud - La Clef Numérique" userId="3102e719-20e1-4b1e-abe9-3130392ebc08" providerId="ADAL" clId="{DBD8C24B-452F-4EEE-B400-9CDAA50A4F44}" dt="2023-07-09T14:07:57.086" v="1" actId="6264"/>
        <pc:sldMkLst>
          <pc:docMk/>
          <pc:sldMk cId="4022880438" sldId="2347"/>
        </pc:sldMkLst>
        <pc:spChg chg="mod ord">
          <ac:chgData name="Emmanuel Barraud - La Clef Numérique" userId="3102e719-20e1-4b1e-abe9-3130392ebc08" providerId="ADAL" clId="{DBD8C24B-452F-4EEE-B400-9CDAA50A4F44}" dt="2023-07-09T14:07:57.086" v="1" actId="6264"/>
          <ac:spMkLst>
            <pc:docMk/>
            <pc:sldMk cId="4022880438" sldId="2347"/>
            <ac:spMk id="2" creationId="{CF77A55D-8621-D94E-EB52-F7664BC03D14}"/>
          </ac:spMkLst>
        </pc:spChg>
        <pc:spChg chg="mod ord">
          <ac:chgData name="Emmanuel Barraud - La Clef Numérique" userId="3102e719-20e1-4b1e-abe9-3130392ebc08" providerId="ADAL" clId="{DBD8C24B-452F-4EEE-B400-9CDAA50A4F44}" dt="2023-07-09T14:07:57.086" v="1" actId="6264"/>
          <ac:spMkLst>
            <pc:docMk/>
            <pc:sldMk cId="4022880438" sldId="2347"/>
            <ac:spMk id="3" creationId="{059245BB-F0F6-3AED-AC3C-435DD5407444}"/>
          </ac:spMkLst>
        </pc:spChg>
        <pc:spChg chg="add del mod">
          <ac:chgData name="Emmanuel Barraud - La Clef Numérique" userId="3102e719-20e1-4b1e-abe9-3130392ebc08" providerId="ADAL" clId="{DBD8C24B-452F-4EEE-B400-9CDAA50A4F44}" dt="2023-07-09T14:07:57.086" v="1" actId="6264"/>
          <ac:spMkLst>
            <pc:docMk/>
            <pc:sldMk cId="4022880438" sldId="2347"/>
            <ac:spMk id="6" creationId="{D6C2D6C2-F997-811F-1D43-3877274D6FA1}"/>
          </ac:spMkLst>
        </pc:spChg>
        <pc:spChg chg="add del mod">
          <ac:chgData name="Emmanuel Barraud - La Clef Numérique" userId="3102e719-20e1-4b1e-abe9-3130392ebc08" providerId="ADAL" clId="{DBD8C24B-452F-4EEE-B400-9CDAA50A4F44}" dt="2023-07-09T14:07:57.086" v="1" actId="6264"/>
          <ac:spMkLst>
            <pc:docMk/>
            <pc:sldMk cId="4022880438" sldId="2347"/>
            <ac:spMk id="8" creationId="{BEFD1159-1A63-4D55-E3BC-AC4515ABA2C6}"/>
          </ac:spMkLst>
        </pc:spChg>
      </pc:sldChg>
      <pc:sldChg chg="addSp delSp modSp mod chgLayout">
        <pc:chgData name="Emmanuel Barraud - La Clef Numérique" userId="3102e719-20e1-4b1e-abe9-3130392ebc08" providerId="ADAL" clId="{DBD8C24B-452F-4EEE-B400-9CDAA50A4F44}" dt="2023-07-09T14:07:54.062" v="0" actId="6264"/>
        <pc:sldMkLst>
          <pc:docMk/>
          <pc:sldMk cId="3220875417" sldId="2348"/>
        </pc:sldMkLst>
        <pc:spChg chg="mod ord">
          <ac:chgData name="Emmanuel Barraud - La Clef Numérique" userId="3102e719-20e1-4b1e-abe9-3130392ebc08" providerId="ADAL" clId="{DBD8C24B-452F-4EEE-B400-9CDAA50A4F44}" dt="2023-07-09T14:07:54.062" v="0" actId="6264"/>
          <ac:spMkLst>
            <pc:docMk/>
            <pc:sldMk cId="3220875417" sldId="2348"/>
            <ac:spMk id="2" creationId="{CF77A55D-8621-D94E-EB52-F7664BC03D14}"/>
          </ac:spMkLst>
        </pc:spChg>
        <pc:spChg chg="mod ord">
          <ac:chgData name="Emmanuel Barraud - La Clef Numérique" userId="3102e719-20e1-4b1e-abe9-3130392ebc08" providerId="ADAL" clId="{DBD8C24B-452F-4EEE-B400-9CDAA50A4F44}" dt="2023-07-09T14:07:54.062" v="0" actId="6264"/>
          <ac:spMkLst>
            <pc:docMk/>
            <pc:sldMk cId="3220875417" sldId="2348"/>
            <ac:spMk id="3" creationId="{059245BB-F0F6-3AED-AC3C-435DD5407444}"/>
          </ac:spMkLst>
        </pc:spChg>
        <pc:spChg chg="add del mod">
          <ac:chgData name="Emmanuel Barraud - La Clef Numérique" userId="3102e719-20e1-4b1e-abe9-3130392ebc08" providerId="ADAL" clId="{DBD8C24B-452F-4EEE-B400-9CDAA50A4F44}" dt="2023-07-09T14:07:54.062" v="0" actId="6264"/>
          <ac:spMkLst>
            <pc:docMk/>
            <pc:sldMk cId="3220875417" sldId="2348"/>
            <ac:spMk id="4" creationId="{1ADECD54-2004-5421-CE23-9ACD2CB11F35}"/>
          </ac:spMkLst>
        </pc:spChg>
        <pc:spChg chg="add del mod">
          <ac:chgData name="Emmanuel Barraud - La Clef Numérique" userId="3102e719-20e1-4b1e-abe9-3130392ebc08" providerId="ADAL" clId="{DBD8C24B-452F-4EEE-B400-9CDAA50A4F44}" dt="2023-07-09T14:07:54.062" v="0" actId="6264"/>
          <ac:spMkLst>
            <pc:docMk/>
            <pc:sldMk cId="3220875417" sldId="2348"/>
            <ac:spMk id="5" creationId="{74C5FBB6-AF89-EB5B-956B-53B7CB94738F}"/>
          </ac:spMkLst>
        </pc:spChg>
      </pc:sldChg>
      <pc:sldChg chg="addSp delSp modSp mod chgLayout">
        <pc:chgData name="Emmanuel Barraud - La Clef Numérique" userId="3102e719-20e1-4b1e-abe9-3130392ebc08" providerId="ADAL" clId="{DBD8C24B-452F-4EEE-B400-9CDAA50A4F44}" dt="2023-07-09T14:08:51.095" v="12" actId="20577"/>
        <pc:sldMkLst>
          <pc:docMk/>
          <pc:sldMk cId="1325368397" sldId="2349"/>
        </pc:sldMkLst>
        <pc:spChg chg="mod ord">
          <ac:chgData name="Emmanuel Barraud - La Clef Numérique" userId="3102e719-20e1-4b1e-abe9-3130392ebc08" providerId="ADAL" clId="{DBD8C24B-452F-4EEE-B400-9CDAA50A4F44}" dt="2023-07-09T14:08:00.389" v="2" actId="6264"/>
          <ac:spMkLst>
            <pc:docMk/>
            <pc:sldMk cId="1325368397" sldId="2349"/>
            <ac:spMk id="2" creationId="{CF77A55D-8621-D94E-EB52-F7664BC03D14}"/>
          </ac:spMkLst>
        </pc:spChg>
        <pc:spChg chg="mod ord">
          <ac:chgData name="Emmanuel Barraud - La Clef Numérique" userId="3102e719-20e1-4b1e-abe9-3130392ebc08" providerId="ADAL" clId="{DBD8C24B-452F-4EEE-B400-9CDAA50A4F44}" dt="2023-07-09T14:08:00.389" v="2" actId="6264"/>
          <ac:spMkLst>
            <pc:docMk/>
            <pc:sldMk cId="1325368397" sldId="2349"/>
            <ac:spMk id="3" creationId="{059245BB-F0F6-3AED-AC3C-435DD5407444}"/>
          </ac:spMkLst>
        </pc:spChg>
        <pc:spChg chg="add del mod">
          <ac:chgData name="Emmanuel Barraud - La Clef Numérique" userId="3102e719-20e1-4b1e-abe9-3130392ebc08" providerId="ADAL" clId="{DBD8C24B-452F-4EEE-B400-9CDAA50A4F44}" dt="2023-07-09T14:08:00.389" v="2" actId="6264"/>
          <ac:spMkLst>
            <pc:docMk/>
            <pc:sldMk cId="1325368397" sldId="2349"/>
            <ac:spMk id="4" creationId="{19548DBF-B67A-1D3A-952B-33E9B3EA6BDC}"/>
          </ac:spMkLst>
        </pc:spChg>
        <pc:spChg chg="add del mod">
          <ac:chgData name="Emmanuel Barraud - La Clef Numérique" userId="3102e719-20e1-4b1e-abe9-3130392ebc08" providerId="ADAL" clId="{DBD8C24B-452F-4EEE-B400-9CDAA50A4F44}" dt="2023-07-09T14:08:00.389" v="2" actId="6264"/>
          <ac:spMkLst>
            <pc:docMk/>
            <pc:sldMk cId="1325368397" sldId="2349"/>
            <ac:spMk id="6" creationId="{F02AFB28-47B4-BAE6-F6F7-B3355750B5BA}"/>
          </ac:spMkLst>
        </pc:spChg>
        <pc:spChg chg="mod">
          <ac:chgData name="Emmanuel Barraud - La Clef Numérique" userId="3102e719-20e1-4b1e-abe9-3130392ebc08" providerId="ADAL" clId="{DBD8C24B-452F-4EEE-B400-9CDAA50A4F44}" dt="2023-07-09T14:08:51.095" v="12" actId="20577"/>
          <ac:spMkLst>
            <pc:docMk/>
            <pc:sldMk cId="1325368397" sldId="2349"/>
            <ac:spMk id="15" creationId="{1EAB9A8D-EB20-23F4-7B1C-05F5BEC898E5}"/>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731C85-83D0-4044-A085-8F2DC1CFC7F3}"/>
              </a:ext>
            </a:extLst>
          </p:cNvPr>
          <p:cNvSpPr>
            <a:spLocks noGrp="1"/>
          </p:cNvSpPr>
          <p:nvPr>
            <p:ph type="title"/>
          </p:nvPr>
        </p:nvSpPr>
        <p:spPr>
          <a:xfrm>
            <a:off x="838200" y="681037"/>
            <a:ext cx="10515600" cy="566738"/>
          </a:xfrm>
        </p:spPr>
        <p:txBody>
          <a:bodyPr/>
          <a:lstStyle/>
          <a:p>
            <a:r>
              <a:rPr lang="fr-FR"/>
              <a:t>Modifiez le style du titre</a:t>
            </a:r>
          </a:p>
        </p:txBody>
      </p:sp>
      <p:sp>
        <p:nvSpPr>
          <p:cNvPr id="8" name="Espace réservé du texte 7">
            <a:extLst>
              <a:ext uri="{FF2B5EF4-FFF2-40B4-BE49-F238E27FC236}">
                <a16:creationId xmlns:a16="http://schemas.microsoft.com/office/drawing/2014/main" id="{5FA29392-B3BB-44CD-B2F5-B68144D03269}"/>
              </a:ext>
            </a:extLst>
          </p:cNvPr>
          <p:cNvSpPr>
            <a:spLocks noGrp="1"/>
          </p:cNvSpPr>
          <p:nvPr>
            <p:ph type="body" sz="quarter" idx="10"/>
          </p:nvPr>
        </p:nvSpPr>
        <p:spPr>
          <a:xfrm>
            <a:off x="838200" y="381552"/>
            <a:ext cx="10514013" cy="286232"/>
          </a:xfrm>
        </p:spPr>
        <p:txBody>
          <a:bodyPr anchor="ctr" anchorCtr="0">
            <a:spAutoFit/>
          </a:bodyPr>
          <a:lstStyle>
            <a:lvl1pPr marL="0" indent="0">
              <a:buNone/>
              <a:defRPr cap="all" baseline="0"/>
            </a:lvl1pPr>
          </a:lstStyle>
          <a:p>
            <a:pPr lvl="0"/>
            <a:r>
              <a:rPr lang="fr-FR"/>
              <a:t>Cliquez pour modifier les styles du texte du masque</a:t>
            </a:r>
          </a:p>
        </p:txBody>
      </p:sp>
    </p:spTree>
    <p:extLst>
      <p:ext uri="{BB962C8B-B14F-4D97-AF65-F5344CB8AC3E}">
        <p14:creationId xmlns:p14="http://schemas.microsoft.com/office/powerpoint/2010/main" val="881427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731C85-83D0-4044-A085-8F2DC1CFC7F3}"/>
              </a:ext>
            </a:extLst>
          </p:cNvPr>
          <p:cNvSpPr>
            <a:spLocks noGrp="1"/>
          </p:cNvSpPr>
          <p:nvPr>
            <p:ph type="title"/>
          </p:nvPr>
        </p:nvSpPr>
        <p:spPr>
          <a:xfrm>
            <a:off x="838200" y="681037"/>
            <a:ext cx="5257800" cy="1127126"/>
          </a:xfrm>
        </p:spPr>
        <p:txBody>
          <a:bodyPr/>
          <a:lstStyle/>
          <a:p>
            <a:r>
              <a:rPr lang="fr-FR"/>
              <a:t>Modifiez le style du titre</a:t>
            </a:r>
          </a:p>
        </p:txBody>
      </p:sp>
      <p:sp>
        <p:nvSpPr>
          <p:cNvPr id="8" name="Espace réservé du texte 7">
            <a:extLst>
              <a:ext uri="{FF2B5EF4-FFF2-40B4-BE49-F238E27FC236}">
                <a16:creationId xmlns:a16="http://schemas.microsoft.com/office/drawing/2014/main" id="{5FA29392-B3BB-44CD-B2F5-B68144D03269}"/>
              </a:ext>
            </a:extLst>
          </p:cNvPr>
          <p:cNvSpPr>
            <a:spLocks noGrp="1"/>
          </p:cNvSpPr>
          <p:nvPr>
            <p:ph type="body" sz="quarter" idx="10"/>
          </p:nvPr>
        </p:nvSpPr>
        <p:spPr>
          <a:xfrm>
            <a:off x="838200" y="381552"/>
            <a:ext cx="5257007" cy="286232"/>
          </a:xfrm>
        </p:spPr>
        <p:txBody>
          <a:bodyPr wrap="square" anchor="ctr" anchorCtr="0">
            <a:spAutoFit/>
          </a:bodyPr>
          <a:lstStyle>
            <a:lvl1pPr marL="0" indent="0">
              <a:buNone/>
              <a:defRPr cap="all" baseline="0"/>
            </a:lvl1pPr>
          </a:lstStyle>
          <a:p>
            <a:pPr lvl="0"/>
            <a:r>
              <a:rPr lang="fr-FR"/>
              <a:t>Cliquez pour modifier les styles du texte du masque</a:t>
            </a:r>
          </a:p>
        </p:txBody>
      </p:sp>
      <p:sp>
        <p:nvSpPr>
          <p:cNvPr id="5" name="Espace réservé pour une image  4">
            <a:extLst>
              <a:ext uri="{FF2B5EF4-FFF2-40B4-BE49-F238E27FC236}">
                <a16:creationId xmlns:a16="http://schemas.microsoft.com/office/drawing/2014/main" id="{33D103D9-6A23-4AE0-ACB8-6ED892484EB8}"/>
              </a:ext>
            </a:extLst>
          </p:cNvPr>
          <p:cNvSpPr>
            <a:spLocks noGrp="1"/>
          </p:cNvSpPr>
          <p:nvPr>
            <p:ph type="pic" sz="quarter" idx="11"/>
          </p:nvPr>
        </p:nvSpPr>
        <p:spPr>
          <a:xfrm>
            <a:off x="6096000" y="0"/>
            <a:ext cx="6096000" cy="6858000"/>
          </a:xfrm>
          <a:solidFill>
            <a:schemeClr val="bg1">
              <a:lumMod val="95000"/>
            </a:schemeClr>
          </a:solidFill>
        </p:spPr>
        <p:txBody>
          <a:bodyPr/>
          <a:lstStyle/>
          <a:p>
            <a:endParaRPr lang="fr-FR"/>
          </a:p>
        </p:txBody>
      </p:sp>
    </p:spTree>
    <p:extLst>
      <p:ext uri="{BB962C8B-B14F-4D97-AF65-F5344CB8AC3E}">
        <p14:creationId xmlns:p14="http://schemas.microsoft.com/office/powerpoint/2010/main" val="535497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3731C85-83D0-4044-A085-8F2DC1CFC7F3}"/>
              </a:ext>
            </a:extLst>
          </p:cNvPr>
          <p:cNvSpPr>
            <a:spLocks noGrp="1"/>
          </p:cNvSpPr>
          <p:nvPr>
            <p:ph type="title"/>
          </p:nvPr>
        </p:nvSpPr>
        <p:spPr>
          <a:xfrm>
            <a:off x="836613" y="2869032"/>
            <a:ext cx="5259387" cy="1476376"/>
          </a:xfrm>
        </p:spPr>
        <p:txBody>
          <a:bodyPr/>
          <a:lstStyle/>
          <a:p>
            <a:r>
              <a:rPr lang="fr-FR"/>
              <a:t>Modifiez le style du titre</a:t>
            </a:r>
          </a:p>
        </p:txBody>
      </p:sp>
      <p:sp>
        <p:nvSpPr>
          <p:cNvPr id="8" name="Espace réservé du texte 7">
            <a:extLst>
              <a:ext uri="{FF2B5EF4-FFF2-40B4-BE49-F238E27FC236}">
                <a16:creationId xmlns:a16="http://schemas.microsoft.com/office/drawing/2014/main" id="{5FA29392-B3BB-44CD-B2F5-B68144D03269}"/>
              </a:ext>
            </a:extLst>
          </p:cNvPr>
          <p:cNvSpPr>
            <a:spLocks noGrp="1"/>
          </p:cNvSpPr>
          <p:nvPr>
            <p:ph type="body" sz="quarter" idx="10"/>
          </p:nvPr>
        </p:nvSpPr>
        <p:spPr>
          <a:xfrm>
            <a:off x="838201" y="4438168"/>
            <a:ext cx="5257800" cy="286232"/>
          </a:xfrm>
        </p:spPr>
        <p:txBody>
          <a:bodyPr wrap="square" anchor="ctr" anchorCtr="0">
            <a:spAutoFit/>
          </a:bodyPr>
          <a:lstStyle>
            <a:lvl1pPr marL="0" indent="0">
              <a:buNone/>
              <a:defRPr cap="all" baseline="0"/>
            </a:lvl1pPr>
          </a:lstStyle>
          <a:p>
            <a:pPr lvl="0"/>
            <a:r>
              <a:rPr lang="fr-FR"/>
              <a:t>Cliquez pour modifier les styles du texte du masque</a:t>
            </a:r>
          </a:p>
        </p:txBody>
      </p:sp>
      <p:sp>
        <p:nvSpPr>
          <p:cNvPr id="4" name="Figure">
            <a:extLst>
              <a:ext uri="{FF2B5EF4-FFF2-40B4-BE49-F238E27FC236}">
                <a16:creationId xmlns:a16="http://schemas.microsoft.com/office/drawing/2014/main" id="{7B41398E-02CB-40C4-8452-DCA2858D6224}"/>
              </a:ext>
            </a:extLst>
          </p:cNvPr>
          <p:cNvSpPr/>
          <p:nvPr userDrawn="1"/>
        </p:nvSpPr>
        <p:spPr>
          <a:xfrm rot="9529503" flipH="1">
            <a:off x="6167744" y="1865601"/>
            <a:ext cx="5394517" cy="3668695"/>
          </a:xfrm>
          <a:custGeom>
            <a:avLst/>
            <a:gdLst/>
            <a:ahLst/>
            <a:cxnLst>
              <a:cxn ang="0">
                <a:pos x="wd2" y="hd2"/>
              </a:cxn>
              <a:cxn ang="5400000">
                <a:pos x="wd2" y="hd2"/>
              </a:cxn>
              <a:cxn ang="10800000">
                <a:pos x="wd2" y="hd2"/>
              </a:cxn>
              <a:cxn ang="16200000">
                <a:pos x="wd2" y="hd2"/>
              </a:cxn>
            </a:cxnLst>
            <a:rect l="0" t="0" r="r" b="b"/>
            <a:pathLst>
              <a:path w="21220" h="21483" extrusionOk="0">
                <a:moveTo>
                  <a:pt x="147" y="11932"/>
                </a:moveTo>
                <a:cubicBezTo>
                  <a:pt x="-321" y="9265"/>
                  <a:pt x="316" y="6376"/>
                  <a:pt x="2234" y="5404"/>
                </a:cubicBezTo>
                <a:cubicBezTo>
                  <a:pt x="2600" y="5218"/>
                  <a:pt x="2989" y="5133"/>
                  <a:pt x="3373" y="5042"/>
                </a:cubicBezTo>
                <a:cubicBezTo>
                  <a:pt x="3820" y="4937"/>
                  <a:pt x="4267" y="4823"/>
                  <a:pt x="4716" y="4700"/>
                </a:cubicBezTo>
                <a:cubicBezTo>
                  <a:pt x="5925" y="4307"/>
                  <a:pt x="7080" y="3685"/>
                  <a:pt x="8141" y="2855"/>
                </a:cubicBezTo>
                <a:cubicBezTo>
                  <a:pt x="9445" y="1834"/>
                  <a:pt x="10636" y="488"/>
                  <a:pt x="12150" y="104"/>
                </a:cubicBezTo>
                <a:cubicBezTo>
                  <a:pt x="12646" y="-21"/>
                  <a:pt x="13156" y="-34"/>
                  <a:pt x="13656" y="67"/>
                </a:cubicBezTo>
                <a:cubicBezTo>
                  <a:pt x="15729" y="613"/>
                  <a:pt x="17629" y="1907"/>
                  <a:pt x="19126" y="3790"/>
                </a:cubicBezTo>
                <a:cubicBezTo>
                  <a:pt x="19240" y="3934"/>
                  <a:pt x="19352" y="4082"/>
                  <a:pt x="19462" y="4232"/>
                </a:cubicBezTo>
                <a:cubicBezTo>
                  <a:pt x="20283" y="5455"/>
                  <a:pt x="20842" y="6922"/>
                  <a:pt x="21084" y="8493"/>
                </a:cubicBezTo>
                <a:cubicBezTo>
                  <a:pt x="21279" y="9756"/>
                  <a:pt x="21264" y="11055"/>
                  <a:pt x="21041" y="12310"/>
                </a:cubicBezTo>
                <a:cubicBezTo>
                  <a:pt x="20597" y="14563"/>
                  <a:pt x="19641" y="16606"/>
                  <a:pt x="18289" y="18188"/>
                </a:cubicBezTo>
                <a:cubicBezTo>
                  <a:pt x="17974" y="18557"/>
                  <a:pt x="17638" y="18899"/>
                  <a:pt x="17285" y="19210"/>
                </a:cubicBezTo>
                <a:cubicBezTo>
                  <a:pt x="15533" y="20603"/>
                  <a:pt x="13517" y="21384"/>
                  <a:pt x="11445" y="21474"/>
                </a:cubicBezTo>
                <a:cubicBezTo>
                  <a:pt x="9316" y="21566"/>
                  <a:pt x="7211" y="20926"/>
                  <a:pt x="5320" y="19693"/>
                </a:cubicBezTo>
                <a:cubicBezTo>
                  <a:pt x="2814" y="18058"/>
                  <a:pt x="753" y="15386"/>
                  <a:pt x="147" y="11932"/>
                </a:cubicBezTo>
                <a:close/>
              </a:path>
            </a:pathLst>
          </a:custGeom>
          <a:solidFill>
            <a:schemeClr val="accent1"/>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Work Sans SemiBold" pitchFamily="2" charset="77"/>
            </a:endParaRPr>
          </a:p>
        </p:txBody>
      </p:sp>
      <p:sp>
        <p:nvSpPr>
          <p:cNvPr id="6" name="Cercle">
            <a:extLst>
              <a:ext uri="{FF2B5EF4-FFF2-40B4-BE49-F238E27FC236}">
                <a16:creationId xmlns:a16="http://schemas.microsoft.com/office/drawing/2014/main" id="{A61FB5C2-8AC6-4FFB-86C7-8039B8276B8C}"/>
              </a:ext>
            </a:extLst>
          </p:cNvPr>
          <p:cNvSpPr/>
          <p:nvPr userDrawn="1"/>
        </p:nvSpPr>
        <p:spPr>
          <a:xfrm>
            <a:off x="9528072" y="1323704"/>
            <a:ext cx="927018" cy="927019"/>
          </a:xfrm>
          <a:prstGeom prst="ellipse">
            <a:avLst/>
          </a:prstGeom>
          <a:solidFill>
            <a:schemeClr val="accent2"/>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Work Sans SemiBold" pitchFamily="2" charset="77"/>
            </a:endParaRPr>
          </a:p>
        </p:txBody>
      </p:sp>
      <p:sp>
        <p:nvSpPr>
          <p:cNvPr id="10" name="Espace réservé pour une image  9">
            <a:extLst>
              <a:ext uri="{FF2B5EF4-FFF2-40B4-BE49-F238E27FC236}">
                <a16:creationId xmlns:a16="http://schemas.microsoft.com/office/drawing/2014/main" id="{8A4B0724-04D9-461C-B0E3-8227DF1090AD}"/>
              </a:ext>
            </a:extLst>
          </p:cNvPr>
          <p:cNvSpPr>
            <a:spLocks noGrp="1"/>
          </p:cNvSpPr>
          <p:nvPr>
            <p:ph type="pic" sz="quarter" idx="11"/>
          </p:nvPr>
        </p:nvSpPr>
        <p:spPr>
          <a:xfrm>
            <a:off x="6603433" y="1640717"/>
            <a:ext cx="4154631" cy="4002950"/>
          </a:xfrm>
          <a:custGeom>
            <a:avLst/>
            <a:gdLst>
              <a:gd name="connsiteX0" fmla="*/ 1823618 w 4154631"/>
              <a:gd name="connsiteY0" fmla="*/ 121 h 4002950"/>
              <a:gd name="connsiteX1" fmla="*/ 2099815 w 4154631"/>
              <a:gd name="connsiteY1" fmla="*/ 22213 h 4002950"/>
              <a:gd name="connsiteX2" fmla="*/ 3273595 w 4154631"/>
              <a:gd name="connsiteY2" fmla="*/ 605679 h 4002950"/>
              <a:gd name="connsiteX3" fmla="*/ 4016056 w 4154631"/>
              <a:gd name="connsiteY3" fmla="*/ 1731273 h 4002950"/>
              <a:gd name="connsiteX4" fmla="*/ 3907441 w 4154631"/>
              <a:gd name="connsiteY4" fmla="*/ 3455313 h 4002950"/>
              <a:gd name="connsiteX5" fmla="*/ 2815543 w 4154631"/>
              <a:gd name="connsiteY5" fmla="*/ 3953713 h 4002950"/>
              <a:gd name="connsiteX6" fmla="*/ 2595970 w 4154631"/>
              <a:gd name="connsiteY6" fmla="*/ 3830083 h 4002950"/>
              <a:gd name="connsiteX7" fmla="*/ 2347045 w 4154631"/>
              <a:gd name="connsiteY7" fmla="*/ 3673824 h 4002950"/>
              <a:gd name="connsiteX8" fmla="*/ 1597839 w 4154631"/>
              <a:gd name="connsiteY8" fmla="*/ 3395571 h 4002950"/>
              <a:gd name="connsiteX9" fmla="*/ 651348 w 4154631"/>
              <a:gd name="connsiteY9" fmla="*/ 3142975 h 4002950"/>
              <a:gd name="connsiteX10" fmla="*/ 412954 w 4154631"/>
              <a:gd name="connsiteY10" fmla="*/ 2924920 h 4002950"/>
              <a:gd name="connsiteX11" fmla="*/ 625 w 4154631"/>
              <a:gd name="connsiteY11" fmla="*/ 1656105 h 4002950"/>
              <a:gd name="connsiteX12" fmla="*/ 379 w 4154631"/>
              <a:gd name="connsiteY12" fmla="*/ 1551800 h 4002950"/>
              <a:gd name="connsiteX13" fmla="*/ 249316 w 4154631"/>
              <a:gd name="connsiteY13" fmla="*/ 785326 h 4002950"/>
              <a:gd name="connsiteX14" fmla="*/ 704802 w 4154631"/>
              <a:gd name="connsiteY14" fmla="*/ 319869 h 4002950"/>
              <a:gd name="connsiteX15" fmla="*/ 1823618 w 4154631"/>
              <a:gd name="connsiteY15" fmla="*/ 121 h 4002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154631" h="4002950">
                <a:moveTo>
                  <a:pt x="1823618" y="121"/>
                </a:moveTo>
                <a:cubicBezTo>
                  <a:pt x="1915959" y="1075"/>
                  <a:pt x="2008388" y="8472"/>
                  <a:pt x="2099815" y="22213"/>
                </a:cubicBezTo>
                <a:cubicBezTo>
                  <a:pt x="2535877" y="109021"/>
                  <a:pt x="2941009" y="310504"/>
                  <a:pt x="3273595" y="605679"/>
                </a:cubicBezTo>
                <a:cubicBezTo>
                  <a:pt x="3615275" y="909033"/>
                  <a:pt x="3867157" y="1299320"/>
                  <a:pt x="4016056" y="1731273"/>
                </a:cubicBezTo>
                <a:cubicBezTo>
                  <a:pt x="4213264" y="2303830"/>
                  <a:pt x="4219385" y="2938786"/>
                  <a:pt x="3907441" y="3455313"/>
                </a:cubicBezTo>
                <a:cubicBezTo>
                  <a:pt x="3666585" y="3854161"/>
                  <a:pt x="3227902" y="4117100"/>
                  <a:pt x="2815543" y="3953713"/>
                </a:cubicBezTo>
                <a:cubicBezTo>
                  <a:pt x="2736794" y="3922599"/>
                  <a:pt x="2666346" y="3875601"/>
                  <a:pt x="2595970" y="3830083"/>
                </a:cubicBezTo>
                <a:cubicBezTo>
                  <a:pt x="2514157" y="3776983"/>
                  <a:pt x="2431285" y="3724995"/>
                  <a:pt x="2347045" y="3673824"/>
                </a:cubicBezTo>
                <a:cubicBezTo>
                  <a:pt x="2112948" y="3543678"/>
                  <a:pt x="1860318" y="3449821"/>
                  <a:pt x="1597839" y="3395571"/>
                </a:cubicBezTo>
                <a:cubicBezTo>
                  <a:pt x="1275139" y="3329007"/>
                  <a:pt x="931786" y="3319321"/>
                  <a:pt x="651348" y="3142975"/>
                </a:cubicBezTo>
                <a:cubicBezTo>
                  <a:pt x="559569" y="3085104"/>
                  <a:pt x="478782" y="3011318"/>
                  <a:pt x="412954" y="2924920"/>
                </a:cubicBezTo>
                <a:cubicBezTo>
                  <a:pt x="154993" y="2550981"/>
                  <a:pt x="11867" y="2110159"/>
                  <a:pt x="625" y="1656105"/>
                </a:cubicBezTo>
                <a:cubicBezTo>
                  <a:pt x="-159" y="1621453"/>
                  <a:pt x="-163" y="1586602"/>
                  <a:pt x="379" y="1551800"/>
                </a:cubicBezTo>
                <a:cubicBezTo>
                  <a:pt x="16590" y="1279260"/>
                  <a:pt x="102207" y="1015290"/>
                  <a:pt x="249316" y="785326"/>
                </a:cubicBezTo>
                <a:cubicBezTo>
                  <a:pt x="367516" y="600383"/>
                  <a:pt x="522583" y="442032"/>
                  <a:pt x="704802" y="319869"/>
                </a:cubicBezTo>
                <a:cubicBezTo>
                  <a:pt x="1038711" y="107015"/>
                  <a:pt x="1427496" y="-4194"/>
                  <a:pt x="1823618" y="121"/>
                </a:cubicBezTo>
                <a:close/>
              </a:path>
            </a:pathLst>
          </a:custGeom>
          <a:solidFill>
            <a:schemeClr val="accent3"/>
          </a:solidFill>
        </p:spPr>
        <p:txBody>
          <a:bodyPr wrap="square">
            <a:noAutofit/>
          </a:bodyPr>
          <a:lstStyle/>
          <a:p>
            <a:endParaRPr lang="fr-FR"/>
          </a:p>
        </p:txBody>
      </p:sp>
    </p:spTree>
    <p:extLst>
      <p:ext uri="{BB962C8B-B14F-4D97-AF65-F5344CB8AC3E}">
        <p14:creationId xmlns:p14="http://schemas.microsoft.com/office/powerpoint/2010/main" val="3742774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3393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3_Disposition personnalisée">
    <p:spTree>
      <p:nvGrpSpPr>
        <p:cNvPr id="1" name=""/>
        <p:cNvGrpSpPr/>
        <p:nvPr/>
      </p:nvGrpSpPr>
      <p:grpSpPr>
        <a:xfrm>
          <a:off x="0" y="0"/>
          <a:ext cx="0" cy="0"/>
          <a:chOff x="0" y="0"/>
          <a:chExt cx="0" cy="0"/>
        </a:xfrm>
      </p:grpSpPr>
      <p:pic>
        <p:nvPicPr>
          <p:cNvPr id="13" name="Image 12" descr="Une image contenant ciel, extérieur, neige, nature&#10;&#10;Description générée automatiquement">
            <a:extLst>
              <a:ext uri="{FF2B5EF4-FFF2-40B4-BE49-F238E27FC236}">
                <a16:creationId xmlns:a16="http://schemas.microsoft.com/office/drawing/2014/main" id="{19F11157-23E2-4788-BFA1-4227AA00045C}"/>
              </a:ext>
            </a:extLst>
          </p:cNvPr>
          <p:cNvPicPr>
            <a:picLocks noChangeAspect="1"/>
          </p:cNvPicPr>
          <p:nvPr userDrawn="1"/>
        </p:nvPicPr>
        <p:blipFill rotWithShape="1">
          <a:blip r:embed="rId2" cstate="screen">
            <a:extLst>
              <a:ext uri="{BEBA8EAE-BF5A-486C-A8C5-ECC9F3942E4B}">
                <a14:imgProps xmlns:a14="http://schemas.microsoft.com/office/drawing/2010/main">
                  <a14:imgLayer r:embed="rId3">
                    <a14:imgEffect>
                      <a14:colorTemperature colorTemp="7200"/>
                    </a14:imgEffect>
                  </a14:imgLayer>
                </a14:imgProps>
              </a:ext>
              <a:ext uri="{28A0092B-C50C-407E-A947-70E740481C1C}">
                <a14:useLocalDpi xmlns:a14="http://schemas.microsoft.com/office/drawing/2010/main"/>
              </a:ext>
            </a:extLst>
          </a:blip>
          <a:srcRect/>
          <a:stretch/>
        </p:blipFill>
        <p:spPr>
          <a:xfrm>
            <a:off x="0" y="0"/>
            <a:ext cx="12192000" cy="6858000"/>
          </a:xfrm>
          <a:prstGeom prst="rect">
            <a:avLst/>
          </a:prstGeom>
        </p:spPr>
      </p:pic>
    </p:spTree>
    <p:extLst>
      <p:ext uri="{BB962C8B-B14F-4D97-AF65-F5344CB8AC3E}">
        <p14:creationId xmlns:p14="http://schemas.microsoft.com/office/powerpoint/2010/main" val="2189470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Disposition personnalisée">
    <p:spTree>
      <p:nvGrpSpPr>
        <p:cNvPr id="1" name=""/>
        <p:cNvGrpSpPr/>
        <p:nvPr/>
      </p:nvGrpSpPr>
      <p:grpSpPr>
        <a:xfrm>
          <a:off x="0" y="0"/>
          <a:ext cx="0" cy="0"/>
          <a:chOff x="0" y="0"/>
          <a:chExt cx="0" cy="0"/>
        </a:xfrm>
      </p:grpSpPr>
      <p:pic>
        <p:nvPicPr>
          <p:cNvPr id="2" name="Espace réservé pour une image  7">
            <a:extLst>
              <a:ext uri="{FF2B5EF4-FFF2-40B4-BE49-F238E27FC236}">
                <a16:creationId xmlns:a16="http://schemas.microsoft.com/office/drawing/2014/main" id="{3A6B6A3C-C5EC-0C95-5605-C09CF08D913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903138"/>
          </a:xfrm>
          <a:prstGeom prst="rect">
            <a:avLst/>
          </a:prstGeom>
        </p:spPr>
      </p:pic>
      <p:sp>
        <p:nvSpPr>
          <p:cNvPr id="4" name="Rectangle 3">
            <a:extLst>
              <a:ext uri="{FF2B5EF4-FFF2-40B4-BE49-F238E27FC236}">
                <a16:creationId xmlns:a16="http://schemas.microsoft.com/office/drawing/2014/main" id="{BEFD6DDD-3FF1-B805-2520-765A34334C8B}"/>
              </a:ext>
            </a:extLst>
          </p:cNvPr>
          <p:cNvSpPr/>
          <p:nvPr userDrawn="1"/>
        </p:nvSpPr>
        <p:spPr>
          <a:xfrm>
            <a:off x="0" y="1"/>
            <a:ext cx="12192000" cy="6858000"/>
          </a:xfrm>
          <a:prstGeom prst="rect">
            <a:avLst/>
          </a:prstGeom>
          <a:solidFill>
            <a:schemeClr val="tx1">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22359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3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A39A59-1360-4A37-9382-AF8CF6E6D9D5}"/>
              </a:ext>
            </a:extLst>
          </p:cNvPr>
          <p:cNvSpPr>
            <a:spLocks noGrp="1"/>
          </p:cNvSpPr>
          <p:nvPr>
            <p:ph type="title"/>
          </p:nvPr>
        </p:nvSpPr>
        <p:spPr>
          <a:xfrm>
            <a:off x="838200" y="714633"/>
            <a:ext cx="10515600" cy="518855"/>
          </a:xfrm>
        </p:spPr>
        <p:txBody>
          <a:bodyPr>
            <a:noAutofit/>
          </a:bodyPr>
          <a:lstStyle>
            <a:lvl1pPr>
              <a:defRPr sz="2800" cap="all" baseline="0"/>
            </a:lvl1pPr>
          </a:lstStyle>
          <a:p>
            <a:r>
              <a:rPr lang="fr-FR"/>
              <a:t>Modifiez le style du titre</a:t>
            </a:r>
          </a:p>
        </p:txBody>
      </p:sp>
      <p:sp>
        <p:nvSpPr>
          <p:cNvPr id="9" name="Espace réservé du texte 8">
            <a:extLst>
              <a:ext uri="{FF2B5EF4-FFF2-40B4-BE49-F238E27FC236}">
                <a16:creationId xmlns:a16="http://schemas.microsoft.com/office/drawing/2014/main" id="{C222EEDB-B498-4321-9B5F-87B4440476F4}"/>
              </a:ext>
            </a:extLst>
          </p:cNvPr>
          <p:cNvSpPr>
            <a:spLocks noGrp="1"/>
          </p:cNvSpPr>
          <p:nvPr>
            <p:ph type="body" sz="quarter" idx="13" hasCustomPrompt="1"/>
          </p:nvPr>
        </p:nvSpPr>
        <p:spPr>
          <a:xfrm>
            <a:off x="838200" y="368300"/>
            <a:ext cx="10515600" cy="328612"/>
          </a:xfrm>
        </p:spPr>
        <p:txBody>
          <a:bodyPr anchor="ctr">
            <a:noAutofit/>
          </a:bodyPr>
          <a:lstStyle>
            <a:lvl1pPr marL="0" indent="0">
              <a:buNone/>
              <a:defRPr sz="1400" cap="all" baseline="0">
                <a:solidFill>
                  <a:schemeClr val="accent1"/>
                </a:solidFill>
                <a:latin typeface="+mj-lt"/>
              </a:defRPr>
            </a:lvl1pPr>
          </a:lstStyle>
          <a:p>
            <a:pPr lvl="0"/>
            <a:r>
              <a:rPr lang="fr-FR" dirty="0"/>
              <a:t>Thématique / section</a:t>
            </a:r>
          </a:p>
        </p:txBody>
      </p:sp>
    </p:spTree>
    <p:extLst>
      <p:ext uri="{BB962C8B-B14F-4D97-AF65-F5344CB8AC3E}">
        <p14:creationId xmlns:p14="http://schemas.microsoft.com/office/powerpoint/2010/main" val="3784985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4A39A59-1360-4A37-9382-AF8CF6E6D9D5}"/>
              </a:ext>
            </a:extLst>
          </p:cNvPr>
          <p:cNvSpPr>
            <a:spLocks noGrp="1"/>
          </p:cNvSpPr>
          <p:nvPr>
            <p:ph type="title"/>
          </p:nvPr>
        </p:nvSpPr>
        <p:spPr>
          <a:xfrm>
            <a:off x="838200" y="714633"/>
            <a:ext cx="10515600" cy="518855"/>
          </a:xfrm>
        </p:spPr>
        <p:txBody>
          <a:bodyPr>
            <a:noAutofit/>
          </a:bodyPr>
          <a:lstStyle>
            <a:lvl1pPr>
              <a:defRPr sz="2800" cap="all" baseline="0"/>
            </a:lvl1pPr>
          </a:lstStyle>
          <a:p>
            <a:r>
              <a:rPr lang="fr-FR"/>
              <a:t>Modifiez le style du titre</a:t>
            </a:r>
          </a:p>
        </p:txBody>
      </p:sp>
      <p:sp>
        <p:nvSpPr>
          <p:cNvPr id="9" name="Espace réservé du texte 8">
            <a:extLst>
              <a:ext uri="{FF2B5EF4-FFF2-40B4-BE49-F238E27FC236}">
                <a16:creationId xmlns:a16="http://schemas.microsoft.com/office/drawing/2014/main" id="{C222EEDB-B498-4321-9B5F-87B4440476F4}"/>
              </a:ext>
            </a:extLst>
          </p:cNvPr>
          <p:cNvSpPr>
            <a:spLocks noGrp="1"/>
          </p:cNvSpPr>
          <p:nvPr>
            <p:ph type="body" sz="quarter" idx="13" hasCustomPrompt="1"/>
          </p:nvPr>
        </p:nvSpPr>
        <p:spPr>
          <a:xfrm>
            <a:off x="838200" y="368300"/>
            <a:ext cx="10515600" cy="328612"/>
          </a:xfrm>
        </p:spPr>
        <p:txBody>
          <a:bodyPr anchor="ctr">
            <a:noAutofit/>
          </a:bodyPr>
          <a:lstStyle>
            <a:lvl1pPr marL="0" indent="0">
              <a:buNone/>
              <a:defRPr sz="1400" cap="all" baseline="0">
                <a:solidFill>
                  <a:schemeClr val="accent1"/>
                </a:solidFill>
                <a:latin typeface="+mj-lt"/>
              </a:defRPr>
            </a:lvl1pPr>
          </a:lstStyle>
          <a:p>
            <a:pPr lvl="0"/>
            <a:r>
              <a:rPr lang="fr-FR" dirty="0"/>
              <a:t>Thématique / section</a:t>
            </a:r>
          </a:p>
        </p:txBody>
      </p:sp>
      <p:grpSp>
        <p:nvGrpSpPr>
          <p:cNvPr id="3" name="Groupe 2">
            <a:extLst>
              <a:ext uri="{FF2B5EF4-FFF2-40B4-BE49-F238E27FC236}">
                <a16:creationId xmlns:a16="http://schemas.microsoft.com/office/drawing/2014/main" id="{28917046-A564-AC95-C026-6101D29C3DFD}"/>
              </a:ext>
            </a:extLst>
          </p:cNvPr>
          <p:cNvGrpSpPr/>
          <p:nvPr userDrawn="1"/>
        </p:nvGrpSpPr>
        <p:grpSpPr>
          <a:xfrm>
            <a:off x="929246" y="2184803"/>
            <a:ext cx="3784141" cy="3317725"/>
            <a:chOff x="502188" y="1983040"/>
            <a:chExt cx="4015378" cy="3520461"/>
          </a:xfrm>
        </p:grpSpPr>
        <p:sp>
          <p:nvSpPr>
            <p:cNvPr id="5" name="Figure">
              <a:extLst>
                <a:ext uri="{FF2B5EF4-FFF2-40B4-BE49-F238E27FC236}">
                  <a16:creationId xmlns:a16="http://schemas.microsoft.com/office/drawing/2014/main" id="{587F4751-9EFE-8059-3F25-3A91028A4639}"/>
                </a:ext>
              </a:extLst>
            </p:cNvPr>
            <p:cNvSpPr/>
            <p:nvPr/>
          </p:nvSpPr>
          <p:spPr>
            <a:xfrm rot="9529503" flipH="1">
              <a:off x="502188" y="2701789"/>
              <a:ext cx="4015378" cy="2730772"/>
            </a:xfrm>
            <a:custGeom>
              <a:avLst/>
              <a:gdLst/>
              <a:ahLst/>
              <a:cxnLst>
                <a:cxn ang="0">
                  <a:pos x="wd2" y="hd2"/>
                </a:cxn>
                <a:cxn ang="5400000">
                  <a:pos x="wd2" y="hd2"/>
                </a:cxn>
                <a:cxn ang="10800000">
                  <a:pos x="wd2" y="hd2"/>
                </a:cxn>
                <a:cxn ang="16200000">
                  <a:pos x="wd2" y="hd2"/>
                </a:cxn>
              </a:cxnLst>
              <a:rect l="0" t="0" r="r" b="b"/>
              <a:pathLst>
                <a:path w="21220" h="21483" extrusionOk="0">
                  <a:moveTo>
                    <a:pt x="147" y="11932"/>
                  </a:moveTo>
                  <a:cubicBezTo>
                    <a:pt x="-321" y="9265"/>
                    <a:pt x="316" y="6376"/>
                    <a:pt x="2234" y="5404"/>
                  </a:cubicBezTo>
                  <a:cubicBezTo>
                    <a:pt x="2600" y="5218"/>
                    <a:pt x="2989" y="5133"/>
                    <a:pt x="3373" y="5042"/>
                  </a:cubicBezTo>
                  <a:cubicBezTo>
                    <a:pt x="3820" y="4937"/>
                    <a:pt x="4267" y="4823"/>
                    <a:pt x="4716" y="4700"/>
                  </a:cubicBezTo>
                  <a:cubicBezTo>
                    <a:pt x="5925" y="4307"/>
                    <a:pt x="7080" y="3685"/>
                    <a:pt x="8141" y="2855"/>
                  </a:cubicBezTo>
                  <a:cubicBezTo>
                    <a:pt x="9445" y="1834"/>
                    <a:pt x="10636" y="488"/>
                    <a:pt x="12150" y="104"/>
                  </a:cubicBezTo>
                  <a:cubicBezTo>
                    <a:pt x="12646" y="-21"/>
                    <a:pt x="13156" y="-34"/>
                    <a:pt x="13656" y="67"/>
                  </a:cubicBezTo>
                  <a:cubicBezTo>
                    <a:pt x="15729" y="613"/>
                    <a:pt x="17629" y="1907"/>
                    <a:pt x="19126" y="3790"/>
                  </a:cubicBezTo>
                  <a:cubicBezTo>
                    <a:pt x="19240" y="3934"/>
                    <a:pt x="19352" y="4082"/>
                    <a:pt x="19462" y="4232"/>
                  </a:cubicBezTo>
                  <a:cubicBezTo>
                    <a:pt x="20283" y="5455"/>
                    <a:pt x="20842" y="6922"/>
                    <a:pt x="21084" y="8493"/>
                  </a:cubicBezTo>
                  <a:cubicBezTo>
                    <a:pt x="21279" y="9756"/>
                    <a:pt x="21264" y="11055"/>
                    <a:pt x="21041" y="12310"/>
                  </a:cubicBezTo>
                  <a:cubicBezTo>
                    <a:pt x="20597" y="14563"/>
                    <a:pt x="19641" y="16606"/>
                    <a:pt x="18289" y="18188"/>
                  </a:cubicBezTo>
                  <a:cubicBezTo>
                    <a:pt x="17974" y="18557"/>
                    <a:pt x="17638" y="18899"/>
                    <a:pt x="17285" y="19210"/>
                  </a:cubicBezTo>
                  <a:cubicBezTo>
                    <a:pt x="15533" y="20603"/>
                    <a:pt x="13517" y="21384"/>
                    <a:pt x="11445" y="21474"/>
                  </a:cubicBezTo>
                  <a:cubicBezTo>
                    <a:pt x="9316" y="21566"/>
                    <a:pt x="7211" y="20926"/>
                    <a:pt x="5320" y="19693"/>
                  </a:cubicBezTo>
                  <a:cubicBezTo>
                    <a:pt x="2814" y="18058"/>
                    <a:pt x="753" y="15386"/>
                    <a:pt x="147" y="11932"/>
                  </a:cubicBezTo>
                  <a:close/>
                </a:path>
              </a:pathLst>
            </a:custGeom>
            <a:solidFill>
              <a:schemeClr val="accent3"/>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Work Sans SemiBold" pitchFamily="2" charset="77"/>
              </a:endParaRPr>
            </a:p>
          </p:txBody>
        </p:sp>
        <p:sp>
          <p:nvSpPr>
            <p:cNvPr id="6" name="Ellipse 5">
              <a:extLst>
                <a:ext uri="{FF2B5EF4-FFF2-40B4-BE49-F238E27FC236}">
                  <a16:creationId xmlns:a16="http://schemas.microsoft.com/office/drawing/2014/main" id="{A374007D-C2B0-6754-F724-042BA45FF005}"/>
                </a:ext>
              </a:extLst>
            </p:cNvPr>
            <p:cNvSpPr/>
            <p:nvPr/>
          </p:nvSpPr>
          <p:spPr>
            <a:xfrm>
              <a:off x="3362325" y="4665301"/>
              <a:ext cx="838200" cy="8382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Ellipse 6">
              <a:extLst>
                <a:ext uri="{FF2B5EF4-FFF2-40B4-BE49-F238E27FC236}">
                  <a16:creationId xmlns:a16="http://schemas.microsoft.com/office/drawing/2014/main" id="{05C58E26-0BB1-26BC-88B5-F71EEB94AEF4}"/>
                </a:ext>
              </a:extLst>
            </p:cNvPr>
            <p:cNvSpPr/>
            <p:nvPr/>
          </p:nvSpPr>
          <p:spPr>
            <a:xfrm>
              <a:off x="1171575" y="1983040"/>
              <a:ext cx="504825" cy="5048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8" name="Graphique 23">
            <a:extLst>
              <a:ext uri="{FF2B5EF4-FFF2-40B4-BE49-F238E27FC236}">
                <a16:creationId xmlns:a16="http://schemas.microsoft.com/office/drawing/2014/main" id="{FE520825-9A11-1E77-74E6-35E5B83A5809}"/>
              </a:ext>
            </a:extLst>
          </p:cNvPr>
          <p:cNvGrpSpPr/>
          <p:nvPr userDrawn="1"/>
        </p:nvGrpSpPr>
        <p:grpSpPr>
          <a:xfrm>
            <a:off x="6819270" y="2047593"/>
            <a:ext cx="3592150" cy="3592146"/>
            <a:chOff x="5057016" y="1945617"/>
            <a:chExt cx="2517341" cy="2517341"/>
          </a:xfrm>
          <a:solidFill>
            <a:schemeClr val="bg1">
              <a:lumMod val="85000"/>
              <a:alpha val="24000"/>
            </a:schemeClr>
          </a:solidFill>
        </p:grpSpPr>
        <p:sp>
          <p:nvSpPr>
            <p:cNvPr id="10" name="Forme libre : forme 9">
              <a:extLst>
                <a:ext uri="{FF2B5EF4-FFF2-40B4-BE49-F238E27FC236}">
                  <a16:creationId xmlns:a16="http://schemas.microsoft.com/office/drawing/2014/main" id="{8B7AA248-12AA-7E35-890F-A16FC1DA74D2}"/>
                </a:ext>
              </a:extLst>
            </p:cNvPr>
            <p:cNvSpPr/>
            <p:nvPr/>
          </p:nvSpPr>
          <p:spPr>
            <a:xfrm>
              <a:off x="5057016" y="1945617"/>
              <a:ext cx="2517341" cy="2517341"/>
            </a:xfrm>
            <a:custGeom>
              <a:avLst/>
              <a:gdLst>
                <a:gd name="connsiteX0" fmla="*/ 2149001 w 2517341"/>
                <a:gd name="connsiteY0" fmla="*/ 2149001 h 2517341"/>
                <a:gd name="connsiteX1" fmla="*/ 368340 w 2517341"/>
                <a:gd name="connsiteY1" fmla="*/ 2149001 h 2517341"/>
                <a:gd name="connsiteX2" fmla="*/ 368340 w 2517341"/>
                <a:gd name="connsiteY2" fmla="*/ 368340 h 2517341"/>
                <a:gd name="connsiteX3" fmla="*/ 2149001 w 2517341"/>
                <a:gd name="connsiteY3" fmla="*/ 368340 h 2517341"/>
                <a:gd name="connsiteX4" fmla="*/ 2149001 w 2517341"/>
                <a:gd name="connsiteY4" fmla="*/ 2149001 h 2517341"/>
                <a:gd name="connsiteX5" fmla="*/ 2149001 w 2517341"/>
                <a:gd name="connsiteY5" fmla="*/ 2149001 h 2517341"/>
                <a:gd name="connsiteX6" fmla="*/ 384203 w 2517341"/>
                <a:gd name="connsiteY6" fmla="*/ 384203 h 2517341"/>
                <a:gd name="connsiteX7" fmla="*/ 384203 w 2517341"/>
                <a:gd name="connsiteY7" fmla="*/ 2132828 h 2517341"/>
                <a:gd name="connsiteX8" fmla="*/ 2132828 w 2517341"/>
                <a:gd name="connsiteY8" fmla="*/ 2132828 h 2517341"/>
                <a:gd name="connsiteX9" fmla="*/ 2132828 w 2517341"/>
                <a:gd name="connsiteY9" fmla="*/ 384203 h 2517341"/>
                <a:gd name="connsiteX10" fmla="*/ 384203 w 2517341"/>
                <a:gd name="connsiteY10" fmla="*/ 384203 h 2517341"/>
                <a:gd name="connsiteX11" fmla="*/ 384203 w 2517341"/>
                <a:gd name="connsiteY11" fmla="*/ 384203 h 2517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17341" h="2517341">
                  <a:moveTo>
                    <a:pt x="2149001" y="2149001"/>
                  </a:moveTo>
                  <a:cubicBezTo>
                    <a:pt x="1657881" y="2640121"/>
                    <a:pt x="859149" y="2640121"/>
                    <a:pt x="368340" y="2149001"/>
                  </a:cubicBezTo>
                  <a:cubicBezTo>
                    <a:pt x="-122780" y="1658192"/>
                    <a:pt x="-122780" y="859149"/>
                    <a:pt x="368340" y="368340"/>
                  </a:cubicBezTo>
                  <a:cubicBezTo>
                    <a:pt x="859149" y="-122780"/>
                    <a:pt x="1658192" y="-122780"/>
                    <a:pt x="2149001" y="368340"/>
                  </a:cubicBezTo>
                  <a:cubicBezTo>
                    <a:pt x="2640121" y="859149"/>
                    <a:pt x="2640121" y="1658192"/>
                    <a:pt x="2149001" y="2149001"/>
                  </a:cubicBezTo>
                  <a:lnTo>
                    <a:pt x="2149001" y="2149001"/>
                  </a:lnTo>
                  <a:close/>
                  <a:moveTo>
                    <a:pt x="384203" y="384203"/>
                  </a:moveTo>
                  <a:cubicBezTo>
                    <a:pt x="-97897" y="866303"/>
                    <a:pt x="-97897" y="1650727"/>
                    <a:pt x="384203" y="2132828"/>
                  </a:cubicBezTo>
                  <a:cubicBezTo>
                    <a:pt x="866303" y="2614928"/>
                    <a:pt x="1650727" y="2614928"/>
                    <a:pt x="2132828" y="2132828"/>
                  </a:cubicBezTo>
                  <a:cubicBezTo>
                    <a:pt x="2614928" y="1650727"/>
                    <a:pt x="2614928" y="866303"/>
                    <a:pt x="2132828" y="384203"/>
                  </a:cubicBezTo>
                  <a:cubicBezTo>
                    <a:pt x="1651038" y="-97897"/>
                    <a:pt x="866614" y="-97897"/>
                    <a:pt x="384203" y="384203"/>
                  </a:cubicBezTo>
                  <a:lnTo>
                    <a:pt x="384203" y="384203"/>
                  </a:lnTo>
                  <a:close/>
                </a:path>
              </a:pathLst>
            </a:custGeom>
            <a:grpFill/>
            <a:ln w="31044" cap="flat">
              <a:noFill/>
              <a:prstDash val="solid"/>
              <a:miter/>
            </a:ln>
          </p:spPr>
          <p:txBody>
            <a:bodyPr rtlCol="0" anchor="ctr"/>
            <a:lstStyle/>
            <a:p>
              <a:endParaRPr lang="fr-FR"/>
            </a:p>
          </p:txBody>
        </p:sp>
        <p:sp>
          <p:nvSpPr>
            <p:cNvPr id="11" name="Forme libre : forme 10">
              <a:extLst>
                <a:ext uri="{FF2B5EF4-FFF2-40B4-BE49-F238E27FC236}">
                  <a16:creationId xmlns:a16="http://schemas.microsoft.com/office/drawing/2014/main" id="{976C76D1-26F6-9F0D-E057-68BC47AC197D}"/>
                </a:ext>
              </a:extLst>
            </p:cNvPr>
            <p:cNvSpPr/>
            <p:nvPr/>
          </p:nvSpPr>
          <p:spPr>
            <a:xfrm>
              <a:off x="5146826" y="2035427"/>
              <a:ext cx="2337720" cy="2337720"/>
            </a:xfrm>
            <a:custGeom>
              <a:avLst/>
              <a:gdLst>
                <a:gd name="connsiteX0" fmla="*/ 1995740 w 2337720"/>
                <a:gd name="connsiteY0" fmla="*/ 1995740 h 2337720"/>
                <a:gd name="connsiteX1" fmla="*/ 341980 w 2337720"/>
                <a:gd name="connsiteY1" fmla="*/ 1995740 h 2337720"/>
                <a:gd name="connsiteX2" fmla="*/ 341980 w 2337720"/>
                <a:gd name="connsiteY2" fmla="*/ 341980 h 2337720"/>
                <a:gd name="connsiteX3" fmla="*/ 1995740 w 2337720"/>
                <a:gd name="connsiteY3" fmla="*/ 341980 h 2337720"/>
                <a:gd name="connsiteX4" fmla="*/ 1995740 w 2337720"/>
                <a:gd name="connsiteY4" fmla="*/ 1995740 h 2337720"/>
                <a:gd name="connsiteX5" fmla="*/ 1995740 w 2337720"/>
                <a:gd name="connsiteY5" fmla="*/ 1995740 h 2337720"/>
                <a:gd name="connsiteX6" fmla="*/ 358154 w 2337720"/>
                <a:gd name="connsiteY6" fmla="*/ 358154 h 2337720"/>
                <a:gd name="connsiteX7" fmla="*/ 358154 w 2337720"/>
                <a:gd name="connsiteY7" fmla="*/ 1979877 h 2337720"/>
                <a:gd name="connsiteX8" fmla="*/ 1979877 w 2337720"/>
                <a:gd name="connsiteY8" fmla="*/ 1979877 h 2337720"/>
                <a:gd name="connsiteX9" fmla="*/ 1979877 w 2337720"/>
                <a:gd name="connsiteY9" fmla="*/ 358154 h 2337720"/>
                <a:gd name="connsiteX10" fmla="*/ 358154 w 2337720"/>
                <a:gd name="connsiteY10" fmla="*/ 358154 h 2337720"/>
                <a:gd name="connsiteX11" fmla="*/ 358154 w 2337720"/>
                <a:gd name="connsiteY11" fmla="*/ 358154 h 233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7720" h="2337720">
                  <a:moveTo>
                    <a:pt x="1995740" y="1995740"/>
                  </a:moveTo>
                  <a:cubicBezTo>
                    <a:pt x="1539766" y="2451714"/>
                    <a:pt x="797954" y="2451714"/>
                    <a:pt x="341980" y="1995740"/>
                  </a:cubicBezTo>
                  <a:cubicBezTo>
                    <a:pt x="-113993" y="1539766"/>
                    <a:pt x="-113993" y="797954"/>
                    <a:pt x="341980" y="341980"/>
                  </a:cubicBezTo>
                  <a:cubicBezTo>
                    <a:pt x="797954" y="-113993"/>
                    <a:pt x="1539766" y="-113993"/>
                    <a:pt x="1995740" y="341980"/>
                  </a:cubicBezTo>
                  <a:cubicBezTo>
                    <a:pt x="2451714" y="797954"/>
                    <a:pt x="2451714" y="1539766"/>
                    <a:pt x="1995740" y="1995740"/>
                  </a:cubicBezTo>
                  <a:lnTo>
                    <a:pt x="1995740" y="1995740"/>
                  </a:lnTo>
                  <a:close/>
                  <a:moveTo>
                    <a:pt x="358154" y="358154"/>
                  </a:moveTo>
                  <a:cubicBezTo>
                    <a:pt x="-89111" y="805108"/>
                    <a:pt x="-89111" y="1532924"/>
                    <a:pt x="358154" y="1979877"/>
                  </a:cubicBezTo>
                  <a:cubicBezTo>
                    <a:pt x="805419" y="2427142"/>
                    <a:pt x="1532924" y="2426831"/>
                    <a:pt x="1979877" y="1979877"/>
                  </a:cubicBezTo>
                  <a:cubicBezTo>
                    <a:pt x="2427142" y="1532924"/>
                    <a:pt x="2427142" y="805108"/>
                    <a:pt x="1979877" y="358154"/>
                  </a:cubicBezTo>
                  <a:cubicBezTo>
                    <a:pt x="1532613" y="-89111"/>
                    <a:pt x="805108" y="-89111"/>
                    <a:pt x="358154" y="358154"/>
                  </a:cubicBezTo>
                  <a:lnTo>
                    <a:pt x="358154" y="358154"/>
                  </a:lnTo>
                  <a:close/>
                </a:path>
              </a:pathLst>
            </a:custGeom>
            <a:grpFill/>
            <a:ln w="31044" cap="flat">
              <a:noFill/>
              <a:prstDash val="solid"/>
              <a:miter/>
            </a:ln>
          </p:spPr>
          <p:txBody>
            <a:bodyPr rtlCol="0" anchor="ctr"/>
            <a:lstStyle/>
            <a:p>
              <a:endParaRPr lang="fr-FR"/>
            </a:p>
          </p:txBody>
        </p:sp>
        <p:sp>
          <p:nvSpPr>
            <p:cNvPr id="12" name="Forme libre : forme 11">
              <a:extLst>
                <a:ext uri="{FF2B5EF4-FFF2-40B4-BE49-F238E27FC236}">
                  <a16:creationId xmlns:a16="http://schemas.microsoft.com/office/drawing/2014/main" id="{B13ABEF6-F19F-CF74-CF0F-8EA8E177D7DE}"/>
                </a:ext>
              </a:extLst>
            </p:cNvPr>
            <p:cNvSpPr/>
            <p:nvPr/>
          </p:nvSpPr>
          <p:spPr>
            <a:xfrm>
              <a:off x="5236404" y="2125238"/>
              <a:ext cx="2158565" cy="2158332"/>
            </a:xfrm>
            <a:custGeom>
              <a:avLst/>
              <a:gdLst>
                <a:gd name="connsiteX0" fmla="*/ 1842712 w 2158565"/>
                <a:gd name="connsiteY0" fmla="*/ 1842479 h 2158332"/>
                <a:gd name="connsiteX1" fmla="*/ 315853 w 2158565"/>
                <a:gd name="connsiteY1" fmla="*/ 1842479 h 2158332"/>
                <a:gd name="connsiteX2" fmla="*/ 315853 w 2158565"/>
                <a:gd name="connsiteY2" fmla="*/ 315620 h 2158332"/>
                <a:gd name="connsiteX3" fmla="*/ 1842712 w 2158565"/>
                <a:gd name="connsiteY3" fmla="*/ 315620 h 2158332"/>
                <a:gd name="connsiteX4" fmla="*/ 1842712 w 2158565"/>
                <a:gd name="connsiteY4" fmla="*/ 1842479 h 2158332"/>
                <a:gd name="connsiteX5" fmla="*/ 1842712 w 2158565"/>
                <a:gd name="connsiteY5" fmla="*/ 1842479 h 2158332"/>
                <a:gd name="connsiteX6" fmla="*/ 332027 w 2158565"/>
                <a:gd name="connsiteY6" fmla="*/ 331483 h 2158332"/>
                <a:gd name="connsiteX7" fmla="*/ 332027 w 2158565"/>
                <a:gd name="connsiteY7" fmla="*/ 1826305 h 2158332"/>
                <a:gd name="connsiteX8" fmla="*/ 1826849 w 2158565"/>
                <a:gd name="connsiteY8" fmla="*/ 1826305 h 2158332"/>
                <a:gd name="connsiteX9" fmla="*/ 1826849 w 2158565"/>
                <a:gd name="connsiteY9" fmla="*/ 331483 h 2158332"/>
                <a:gd name="connsiteX10" fmla="*/ 332027 w 2158565"/>
                <a:gd name="connsiteY10" fmla="*/ 331483 h 2158332"/>
                <a:gd name="connsiteX11" fmla="*/ 332027 w 2158565"/>
                <a:gd name="connsiteY11" fmla="*/ 331483 h 215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8565" h="2158332">
                  <a:moveTo>
                    <a:pt x="1842712" y="1842479"/>
                  </a:moveTo>
                  <a:cubicBezTo>
                    <a:pt x="1421885" y="2263617"/>
                    <a:pt x="736680" y="2263617"/>
                    <a:pt x="315853" y="1842479"/>
                  </a:cubicBezTo>
                  <a:cubicBezTo>
                    <a:pt x="-105284" y="1421652"/>
                    <a:pt x="-105284" y="736447"/>
                    <a:pt x="315853" y="315620"/>
                  </a:cubicBezTo>
                  <a:cubicBezTo>
                    <a:pt x="736991" y="-105207"/>
                    <a:pt x="1421885" y="-105207"/>
                    <a:pt x="1842712" y="315620"/>
                  </a:cubicBezTo>
                  <a:cubicBezTo>
                    <a:pt x="2263850" y="736447"/>
                    <a:pt x="2263850" y="1421652"/>
                    <a:pt x="1842712" y="1842479"/>
                  </a:cubicBezTo>
                  <a:lnTo>
                    <a:pt x="1842712" y="1842479"/>
                  </a:lnTo>
                  <a:close/>
                  <a:moveTo>
                    <a:pt x="332027" y="331483"/>
                  </a:moveTo>
                  <a:cubicBezTo>
                    <a:pt x="-80091" y="743601"/>
                    <a:pt x="-80091" y="1414187"/>
                    <a:pt x="332027" y="1826305"/>
                  </a:cubicBezTo>
                  <a:cubicBezTo>
                    <a:pt x="744145" y="2238423"/>
                    <a:pt x="1414731" y="2238423"/>
                    <a:pt x="1826849" y="1826305"/>
                  </a:cubicBezTo>
                  <a:cubicBezTo>
                    <a:pt x="2238967" y="1414187"/>
                    <a:pt x="2238967" y="743601"/>
                    <a:pt x="1826849" y="331483"/>
                  </a:cubicBezTo>
                  <a:cubicBezTo>
                    <a:pt x="1414731" y="-80324"/>
                    <a:pt x="744145" y="-80635"/>
                    <a:pt x="332027" y="331483"/>
                  </a:cubicBezTo>
                  <a:lnTo>
                    <a:pt x="332027" y="331483"/>
                  </a:lnTo>
                  <a:close/>
                </a:path>
              </a:pathLst>
            </a:custGeom>
            <a:grpFill/>
            <a:ln w="31044" cap="flat">
              <a:noFill/>
              <a:prstDash val="solid"/>
              <a:miter/>
            </a:ln>
          </p:spPr>
          <p:txBody>
            <a:bodyPr rtlCol="0" anchor="ctr"/>
            <a:lstStyle/>
            <a:p>
              <a:endParaRPr lang="fr-FR"/>
            </a:p>
          </p:txBody>
        </p:sp>
        <p:sp>
          <p:nvSpPr>
            <p:cNvPr id="13" name="Forme libre : forme 12">
              <a:extLst>
                <a:ext uri="{FF2B5EF4-FFF2-40B4-BE49-F238E27FC236}">
                  <a16:creationId xmlns:a16="http://schemas.microsoft.com/office/drawing/2014/main" id="{461DBF9A-A79A-FCB7-3DDB-E03BCB5C297F}"/>
                </a:ext>
              </a:extLst>
            </p:cNvPr>
            <p:cNvSpPr/>
            <p:nvPr/>
          </p:nvSpPr>
          <p:spPr>
            <a:xfrm>
              <a:off x="5325903" y="2214815"/>
              <a:ext cx="1979216" cy="1978944"/>
            </a:xfrm>
            <a:custGeom>
              <a:avLst/>
              <a:gdLst>
                <a:gd name="connsiteX0" fmla="*/ 1689762 w 1979216"/>
                <a:gd name="connsiteY0" fmla="*/ 1689451 h 1978944"/>
                <a:gd name="connsiteX1" fmla="*/ 289494 w 1979216"/>
                <a:gd name="connsiteY1" fmla="*/ 1689451 h 1978944"/>
                <a:gd name="connsiteX2" fmla="*/ 289494 w 1979216"/>
                <a:gd name="connsiteY2" fmla="*/ 289493 h 1978944"/>
                <a:gd name="connsiteX3" fmla="*/ 1689451 w 1979216"/>
                <a:gd name="connsiteY3" fmla="*/ 289493 h 1978944"/>
                <a:gd name="connsiteX4" fmla="*/ 1689762 w 1979216"/>
                <a:gd name="connsiteY4" fmla="*/ 1689451 h 1978944"/>
                <a:gd name="connsiteX5" fmla="*/ 1689762 w 1979216"/>
                <a:gd name="connsiteY5" fmla="*/ 1689451 h 1978944"/>
                <a:gd name="connsiteX6" fmla="*/ 305978 w 1979216"/>
                <a:gd name="connsiteY6" fmla="*/ 305667 h 1978944"/>
                <a:gd name="connsiteX7" fmla="*/ 305978 w 1979216"/>
                <a:gd name="connsiteY7" fmla="*/ 1673588 h 1978944"/>
                <a:gd name="connsiteX8" fmla="*/ 1673899 w 1979216"/>
                <a:gd name="connsiteY8" fmla="*/ 1673588 h 1978944"/>
                <a:gd name="connsiteX9" fmla="*/ 1673899 w 1979216"/>
                <a:gd name="connsiteY9" fmla="*/ 305667 h 1978944"/>
                <a:gd name="connsiteX10" fmla="*/ 305978 w 1979216"/>
                <a:gd name="connsiteY10" fmla="*/ 305667 h 1978944"/>
                <a:gd name="connsiteX11" fmla="*/ 305978 w 1979216"/>
                <a:gd name="connsiteY11" fmla="*/ 305667 h 1978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9216" h="1978944">
                  <a:moveTo>
                    <a:pt x="1689762" y="1689451"/>
                  </a:moveTo>
                  <a:cubicBezTo>
                    <a:pt x="1303770" y="2075442"/>
                    <a:pt x="675485" y="2075442"/>
                    <a:pt x="289494" y="1689451"/>
                  </a:cubicBezTo>
                  <a:cubicBezTo>
                    <a:pt x="-96498" y="1303459"/>
                    <a:pt x="-96498" y="675485"/>
                    <a:pt x="289494" y="289493"/>
                  </a:cubicBezTo>
                  <a:cubicBezTo>
                    <a:pt x="675485" y="-96498"/>
                    <a:pt x="1303459" y="-96498"/>
                    <a:pt x="1689451" y="289493"/>
                  </a:cubicBezTo>
                  <a:cubicBezTo>
                    <a:pt x="2075753" y="675485"/>
                    <a:pt x="2075753" y="1303459"/>
                    <a:pt x="1689762" y="1689451"/>
                  </a:cubicBezTo>
                  <a:lnTo>
                    <a:pt x="1689762" y="1689451"/>
                  </a:lnTo>
                  <a:close/>
                  <a:moveTo>
                    <a:pt x="305978" y="305667"/>
                  </a:moveTo>
                  <a:cubicBezTo>
                    <a:pt x="-71304" y="682950"/>
                    <a:pt x="-71304" y="1296617"/>
                    <a:pt x="305978" y="1673588"/>
                  </a:cubicBezTo>
                  <a:cubicBezTo>
                    <a:pt x="683261" y="2050559"/>
                    <a:pt x="1296617" y="2050559"/>
                    <a:pt x="1673899" y="1673588"/>
                  </a:cubicBezTo>
                  <a:cubicBezTo>
                    <a:pt x="2051181" y="1296617"/>
                    <a:pt x="2051181" y="682950"/>
                    <a:pt x="1673899" y="305667"/>
                  </a:cubicBezTo>
                  <a:cubicBezTo>
                    <a:pt x="1296617" y="-71615"/>
                    <a:pt x="682950" y="-71615"/>
                    <a:pt x="305978" y="305667"/>
                  </a:cubicBezTo>
                  <a:lnTo>
                    <a:pt x="305978" y="305667"/>
                  </a:lnTo>
                  <a:close/>
                </a:path>
              </a:pathLst>
            </a:custGeom>
            <a:grpFill/>
            <a:ln w="31044" cap="flat">
              <a:noFill/>
              <a:prstDash val="solid"/>
              <a:miter/>
            </a:ln>
          </p:spPr>
          <p:txBody>
            <a:bodyPr rtlCol="0" anchor="ctr"/>
            <a:lstStyle/>
            <a:p>
              <a:endParaRPr lang="fr-FR"/>
            </a:p>
          </p:txBody>
        </p:sp>
        <p:sp>
          <p:nvSpPr>
            <p:cNvPr id="14" name="Forme libre : forme 13">
              <a:extLst>
                <a:ext uri="{FF2B5EF4-FFF2-40B4-BE49-F238E27FC236}">
                  <a16:creationId xmlns:a16="http://schemas.microsoft.com/office/drawing/2014/main" id="{56AFDD0E-C22D-84F7-E38F-B3ADD981BF4E}"/>
                </a:ext>
              </a:extLst>
            </p:cNvPr>
            <p:cNvSpPr/>
            <p:nvPr/>
          </p:nvSpPr>
          <p:spPr>
            <a:xfrm>
              <a:off x="5415792" y="2304509"/>
              <a:ext cx="1799789" cy="1799672"/>
            </a:xfrm>
            <a:custGeom>
              <a:avLst/>
              <a:gdLst>
                <a:gd name="connsiteX0" fmla="*/ 1536423 w 1799789"/>
                <a:gd name="connsiteY0" fmla="*/ 1536306 h 1799672"/>
                <a:gd name="connsiteX1" fmla="*/ 263367 w 1799789"/>
                <a:gd name="connsiteY1" fmla="*/ 1536306 h 1799672"/>
                <a:gd name="connsiteX2" fmla="*/ 263367 w 1799789"/>
                <a:gd name="connsiteY2" fmla="*/ 263250 h 1799672"/>
                <a:gd name="connsiteX3" fmla="*/ 1536423 w 1799789"/>
                <a:gd name="connsiteY3" fmla="*/ 263250 h 1799672"/>
                <a:gd name="connsiteX4" fmla="*/ 1536423 w 1799789"/>
                <a:gd name="connsiteY4" fmla="*/ 1536306 h 1799672"/>
                <a:gd name="connsiteX5" fmla="*/ 1536423 w 1799789"/>
                <a:gd name="connsiteY5" fmla="*/ 1536306 h 1799672"/>
                <a:gd name="connsiteX6" fmla="*/ 279540 w 1799789"/>
                <a:gd name="connsiteY6" fmla="*/ 279424 h 1799672"/>
                <a:gd name="connsiteX7" fmla="*/ 279540 w 1799789"/>
                <a:gd name="connsiteY7" fmla="*/ 1520443 h 1799672"/>
                <a:gd name="connsiteX8" fmla="*/ 1520560 w 1799789"/>
                <a:gd name="connsiteY8" fmla="*/ 1520443 h 1799672"/>
                <a:gd name="connsiteX9" fmla="*/ 1520560 w 1799789"/>
                <a:gd name="connsiteY9" fmla="*/ 279424 h 1799672"/>
                <a:gd name="connsiteX10" fmla="*/ 279540 w 1799789"/>
                <a:gd name="connsiteY10" fmla="*/ 279424 h 1799672"/>
                <a:gd name="connsiteX11" fmla="*/ 279540 w 1799789"/>
                <a:gd name="connsiteY11" fmla="*/ 279424 h 179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9789" h="1799672">
                  <a:moveTo>
                    <a:pt x="1536423" y="1536306"/>
                  </a:moveTo>
                  <a:cubicBezTo>
                    <a:pt x="1185267" y="1887462"/>
                    <a:pt x="614211" y="1887462"/>
                    <a:pt x="263367" y="1536306"/>
                  </a:cubicBezTo>
                  <a:cubicBezTo>
                    <a:pt x="-87789" y="1185461"/>
                    <a:pt x="-87789" y="614095"/>
                    <a:pt x="263367" y="263250"/>
                  </a:cubicBezTo>
                  <a:cubicBezTo>
                    <a:pt x="614211" y="-87906"/>
                    <a:pt x="1185578" y="-87595"/>
                    <a:pt x="1536423" y="263250"/>
                  </a:cubicBezTo>
                  <a:cubicBezTo>
                    <a:pt x="1887578" y="614095"/>
                    <a:pt x="1887578" y="1185461"/>
                    <a:pt x="1536423" y="1536306"/>
                  </a:cubicBezTo>
                  <a:lnTo>
                    <a:pt x="1536423" y="1536306"/>
                  </a:lnTo>
                  <a:close/>
                  <a:moveTo>
                    <a:pt x="279540" y="279424"/>
                  </a:moveTo>
                  <a:cubicBezTo>
                    <a:pt x="-62595" y="621560"/>
                    <a:pt x="-62595" y="1178308"/>
                    <a:pt x="279540" y="1520443"/>
                  </a:cubicBezTo>
                  <a:cubicBezTo>
                    <a:pt x="621676" y="1862579"/>
                    <a:pt x="1178424" y="1862579"/>
                    <a:pt x="1520560" y="1520443"/>
                  </a:cubicBezTo>
                  <a:cubicBezTo>
                    <a:pt x="1862696" y="1178308"/>
                    <a:pt x="1862696" y="621560"/>
                    <a:pt x="1520560" y="279424"/>
                  </a:cubicBezTo>
                  <a:cubicBezTo>
                    <a:pt x="1178424" y="-63023"/>
                    <a:pt x="621365" y="-62712"/>
                    <a:pt x="279540" y="279424"/>
                  </a:cubicBezTo>
                  <a:lnTo>
                    <a:pt x="279540" y="279424"/>
                  </a:lnTo>
                  <a:close/>
                </a:path>
              </a:pathLst>
            </a:custGeom>
            <a:grpFill/>
            <a:ln w="31044" cap="flat">
              <a:noFill/>
              <a:prstDash val="solid"/>
              <a:miter/>
            </a:ln>
          </p:spPr>
          <p:txBody>
            <a:bodyPr rtlCol="0" anchor="ctr"/>
            <a:lstStyle/>
            <a:p>
              <a:endParaRPr lang="fr-FR"/>
            </a:p>
          </p:txBody>
        </p:sp>
        <p:sp>
          <p:nvSpPr>
            <p:cNvPr id="15" name="Forme libre : forme 14">
              <a:extLst>
                <a:ext uri="{FF2B5EF4-FFF2-40B4-BE49-F238E27FC236}">
                  <a16:creationId xmlns:a16="http://schemas.microsoft.com/office/drawing/2014/main" id="{0756C7FA-BE84-DBFD-A754-ED3B65384A14}"/>
                </a:ext>
              </a:extLst>
            </p:cNvPr>
            <p:cNvSpPr/>
            <p:nvPr/>
          </p:nvSpPr>
          <p:spPr>
            <a:xfrm>
              <a:off x="5505602" y="2394203"/>
              <a:ext cx="1620168" cy="1620168"/>
            </a:xfrm>
            <a:custGeom>
              <a:avLst/>
              <a:gdLst>
                <a:gd name="connsiteX0" fmla="*/ 1383161 w 1620168"/>
                <a:gd name="connsiteY0" fmla="*/ 1383161 h 1620168"/>
                <a:gd name="connsiteX1" fmla="*/ 237007 w 1620168"/>
                <a:gd name="connsiteY1" fmla="*/ 1383161 h 1620168"/>
                <a:gd name="connsiteX2" fmla="*/ 237007 w 1620168"/>
                <a:gd name="connsiteY2" fmla="*/ 237007 h 1620168"/>
                <a:gd name="connsiteX3" fmla="*/ 1383161 w 1620168"/>
                <a:gd name="connsiteY3" fmla="*/ 237007 h 1620168"/>
                <a:gd name="connsiteX4" fmla="*/ 1383161 w 1620168"/>
                <a:gd name="connsiteY4" fmla="*/ 1383161 h 1620168"/>
                <a:gd name="connsiteX5" fmla="*/ 1383161 w 1620168"/>
                <a:gd name="connsiteY5" fmla="*/ 1383161 h 1620168"/>
                <a:gd name="connsiteX6" fmla="*/ 252869 w 1620168"/>
                <a:gd name="connsiteY6" fmla="*/ 253180 h 1620168"/>
                <a:gd name="connsiteX7" fmla="*/ 252869 w 1620168"/>
                <a:gd name="connsiteY7" fmla="*/ 1367299 h 1620168"/>
                <a:gd name="connsiteX8" fmla="*/ 1366988 w 1620168"/>
                <a:gd name="connsiteY8" fmla="*/ 1367299 h 1620168"/>
                <a:gd name="connsiteX9" fmla="*/ 1366988 w 1620168"/>
                <a:gd name="connsiteY9" fmla="*/ 253180 h 1620168"/>
                <a:gd name="connsiteX10" fmla="*/ 252869 w 1620168"/>
                <a:gd name="connsiteY10" fmla="*/ 253180 h 1620168"/>
                <a:gd name="connsiteX11" fmla="*/ 252869 w 1620168"/>
                <a:gd name="connsiteY11" fmla="*/ 253180 h 162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0168" h="1620168">
                  <a:moveTo>
                    <a:pt x="1383161" y="1383161"/>
                  </a:moveTo>
                  <a:cubicBezTo>
                    <a:pt x="1067152" y="1699171"/>
                    <a:pt x="553016" y="1699171"/>
                    <a:pt x="237007" y="1383161"/>
                  </a:cubicBezTo>
                  <a:cubicBezTo>
                    <a:pt x="-79002" y="1067152"/>
                    <a:pt x="-79002" y="553016"/>
                    <a:pt x="237007" y="237007"/>
                  </a:cubicBezTo>
                  <a:cubicBezTo>
                    <a:pt x="553016" y="-79002"/>
                    <a:pt x="1067152" y="-79002"/>
                    <a:pt x="1383161" y="237007"/>
                  </a:cubicBezTo>
                  <a:cubicBezTo>
                    <a:pt x="1699171" y="553016"/>
                    <a:pt x="1699171" y="1067152"/>
                    <a:pt x="1383161" y="1383161"/>
                  </a:cubicBezTo>
                  <a:lnTo>
                    <a:pt x="1383161" y="1383161"/>
                  </a:lnTo>
                  <a:close/>
                  <a:moveTo>
                    <a:pt x="252869" y="253180"/>
                  </a:moveTo>
                  <a:cubicBezTo>
                    <a:pt x="-54120" y="560480"/>
                    <a:pt x="-54120" y="1060310"/>
                    <a:pt x="252869" y="1367299"/>
                  </a:cubicBezTo>
                  <a:cubicBezTo>
                    <a:pt x="560170" y="1674288"/>
                    <a:pt x="1059688" y="1674288"/>
                    <a:pt x="1366988" y="1367299"/>
                  </a:cubicBezTo>
                  <a:cubicBezTo>
                    <a:pt x="1673977" y="1059999"/>
                    <a:pt x="1673977" y="560170"/>
                    <a:pt x="1366988" y="253180"/>
                  </a:cubicBezTo>
                  <a:cubicBezTo>
                    <a:pt x="1059999" y="-54120"/>
                    <a:pt x="560170" y="-54120"/>
                    <a:pt x="252869" y="253180"/>
                  </a:cubicBezTo>
                  <a:lnTo>
                    <a:pt x="252869" y="253180"/>
                  </a:lnTo>
                  <a:close/>
                </a:path>
              </a:pathLst>
            </a:custGeom>
            <a:grpFill/>
            <a:ln w="31044" cap="flat">
              <a:noFill/>
              <a:prstDash val="solid"/>
              <a:miter/>
            </a:ln>
          </p:spPr>
          <p:txBody>
            <a:bodyPr rtlCol="0" anchor="ctr"/>
            <a:lstStyle/>
            <a:p>
              <a:endParaRPr lang="fr-FR"/>
            </a:p>
          </p:txBody>
        </p:sp>
        <p:sp>
          <p:nvSpPr>
            <p:cNvPr id="16" name="Forme libre : forme 15">
              <a:extLst>
                <a:ext uri="{FF2B5EF4-FFF2-40B4-BE49-F238E27FC236}">
                  <a16:creationId xmlns:a16="http://schemas.microsoft.com/office/drawing/2014/main" id="{F4F7E714-14C8-9DA7-EF94-947D2DF42D42}"/>
                </a:ext>
              </a:extLst>
            </p:cNvPr>
            <p:cNvSpPr/>
            <p:nvPr/>
          </p:nvSpPr>
          <p:spPr>
            <a:xfrm>
              <a:off x="5595296" y="2484014"/>
              <a:ext cx="1440896" cy="1440780"/>
            </a:xfrm>
            <a:custGeom>
              <a:avLst/>
              <a:gdLst>
                <a:gd name="connsiteX0" fmla="*/ 1230017 w 1440896"/>
                <a:gd name="connsiteY0" fmla="*/ 1229900 h 1440780"/>
                <a:gd name="connsiteX1" fmla="*/ 210763 w 1440896"/>
                <a:gd name="connsiteY1" fmla="*/ 1229900 h 1440780"/>
                <a:gd name="connsiteX2" fmla="*/ 210763 w 1440896"/>
                <a:gd name="connsiteY2" fmla="*/ 210647 h 1440780"/>
                <a:gd name="connsiteX3" fmla="*/ 1230017 w 1440896"/>
                <a:gd name="connsiteY3" fmla="*/ 210647 h 1440780"/>
                <a:gd name="connsiteX4" fmla="*/ 1230017 w 1440896"/>
                <a:gd name="connsiteY4" fmla="*/ 1229900 h 1440780"/>
                <a:gd name="connsiteX5" fmla="*/ 1230017 w 1440896"/>
                <a:gd name="connsiteY5" fmla="*/ 1229900 h 1440780"/>
                <a:gd name="connsiteX6" fmla="*/ 226937 w 1440896"/>
                <a:gd name="connsiteY6" fmla="*/ 226820 h 1440780"/>
                <a:gd name="connsiteX7" fmla="*/ 226937 w 1440896"/>
                <a:gd name="connsiteY7" fmla="*/ 1214038 h 1440780"/>
                <a:gd name="connsiteX8" fmla="*/ 1214154 w 1440896"/>
                <a:gd name="connsiteY8" fmla="*/ 1214038 h 1440780"/>
                <a:gd name="connsiteX9" fmla="*/ 1214154 w 1440896"/>
                <a:gd name="connsiteY9" fmla="*/ 226820 h 1440780"/>
                <a:gd name="connsiteX10" fmla="*/ 226937 w 1440896"/>
                <a:gd name="connsiteY10" fmla="*/ 226820 h 1440780"/>
                <a:gd name="connsiteX11" fmla="*/ 226937 w 1440896"/>
                <a:gd name="connsiteY11" fmla="*/ 226820 h 144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0896" h="1440780">
                  <a:moveTo>
                    <a:pt x="1230017" y="1229900"/>
                  </a:moveTo>
                  <a:cubicBezTo>
                    <a:pt x="949154" y="1511074"/>
                    <a:pt x="491937" y="1511074"/>
                    <a:pt x="210763" y="1229900"/>
                  </a:cubicBezTo>
                  <a:cubicBezTo>
                    <a:pt x="-70410" y="948727"/>
                    <a:pt x="-70099" y="491509"/>
                    <a:pt x="210763" y="210647"/>
                  </a:cubicBezTo>
                  <a:cubicBezTo>
                    <a:pt x="491626" y="-70216"/>
                    <a:pt x="949154" y="-70216"/>
                    <a:pt x="1230017" y="210647"/>
                  </a:cubicBezTo>
                  <a:cubicBezTo>
                    <a:pt x="1511190" y="491820"/>
                    <a:pt x="1511190" y="949038"/>
                    <a:pt x="1230017" y="1229900"/>
                  </a:cubicBezTo>
                  <a:lnTo>
                    <a:pt x="1230017" y="1229900"/>
                  </a:lnTo>
                  <a:close/>
                  <a:moveTo>
                    <a:pt x="226937" y="226820"/>
                  </a:moveTo>
                  <a:cubicBezTo>
                    <a:pt x="-45216" y="498974"/>
                    <a:pt x="-45216" y="941884"/>
                    <a:pt x="226937" y="1214038"/>
                  </a:cubicBezTo>
                  <a:cubicBezTo>
                    <a:pt x="499090" y="1486191"/>
                    <a:pt x="942001" y="1486191"/>
                    <a:pt x="1214154" y="1214038"/>
                  </a:cubicBezTo>
                  <a:cubicBezTo>
                    <a:pt x="1486307" y="941884"/>
                    <a:pt x="1486307" y="498974"/>
                    <a:pt x="1214154" y="226820"/>
                  </a:cubicBezTo>
                  <a:cubicBezTo>
                    <a:pt x="941690" y="-45333"/>
                    <a:pt x="499090" y="-45333"/>
                    <a:pt x="226937" y="226820"/>
                  </a:cubicBezTo>
                  <a:lnTo>
                    <a:pt x="226937" y="226820"/>
                  </a:lnTo>
                  <a:close/>
                </a:path>
              </a:pathLst>
            </a:custGeom>
            <a:grpFill/>
            <a:ln w="31044" cap="flat">
              <a:noFill/>
              <a:prstDash val="solid"/>
              <a:miter/>
            </a:ln>
          </p:spPr>
          <p:txBody>
            <a:bodyPr rtlCol="0" anchor="ctr"/>
            <a:lstStyle/>
            <a:p>
              <a:endParaRPr lang="fr-FR"/>
            </a:p>
          </p:txBody>
        </p:sp>
        <p:sp>
          <p:nvSpPr>
            <p:cNvPr id="17" name="Forme libre : forme 16">
              <a:extLst>
                <a:ext uri="{FF2B5EF4-FFF2-40B4-BE49-F238E27FC236}">
                  <a16:creationId xmlns:a16="http://schemas.microsoft.com/office/drawing/2014/main" id="{F368B14F-BC12-642D-913B-77A32DABDCDF}"/>
                </a:ext>
              </a:extLst>
            </p:cNvPr>
            <p:cNvSpPr/>
            <p:nvPr/>
          </p:nvSpPr>
          <p:spPr>
            <a:xfrm>
              <a:off x="5684990" y="2573591"/>
              <a:ext cx="1261392" cy="1261392"/>
            </a:xfrm>
            <a:custGeom>
              <a:avLst/>
              <a:gdLst>
                <a:gd name="connsiteX0" fmla="*/ 1076872 w 1261392"/>
                <a:gd name="connsiteY0" fmla="*/ 1076872 h 1261392"/>
                <a:gd name="connsiteX1" fmla="*/ 184520 w 1261392"/>
                <a:gd name="connsiteY1" fmla="*/ 1076872 h 1261392"/>
                <a:gd name="connsiteX2" fmla="*/ 184520 w 1261392"/>
                <a:gd name="connsiteY2" fmla="*/ 184520 h 1261392"/>
                <a:gd name="connsiteX3" fmla="*/ 1076872 w 1261392"/>
                <a:gd name="connsiteY3" fmla="*/ 184520 h 1261392"/>
                <a:gd name="connsiteX4" fmla="*/ 1076872 w 1261392"/>
                <a:gd name="connsiteY4" fmla="*/ 1076872 h 1261392"/>
                <a:gd name="connsiteX5" fmla="*/ 1076872 w 1261392"/>
                <a:gd name="connsiteY5" fmla="*/ 1076872 h 1261392"/>
                <a:gd name="connsiteX6" fmla="*/ 200694 w 1261392"/>
                <a:gd name="connsiteY6" fmla="*/ 200694 h 1261392"/>
                <a:gd name="connsiteX7" fmla="*/ 200694 w 1261392"/>
                <a:gd name="connsiteY7" fmla="*/ 1061010 h 1261392"/>
                <a:gd name="connsiteX8" fmla="*/ 1061010 w 1261392"/>
                <a:gd name="connsiteY8" fmla="*/ 1061010 h 1261392"/>
                <a:gd name="connsiteX9" fmla="*/ 1061010 w 1261392"/>
                <a:gd name="connsiteY9" fmla="*/ 200694 h 1261392"/>
                <a:gd name="connsiteX10" fmla="*/ 200694 w 1261392"/>
                <a:gd name="connsiteY10" fmla="*/ 200694 h 1261392"/>
                <a:gd name="connsiteX11" fmla="*/ 200694 w 1261392"/>
                <a:gd name="connsiteY11" fmla="*/ 200694 h 126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1392" h="1261392">
                  <a:moveTo>
                    <a:pt x="1076872" y="1076872"/>
                  </a:moveTo>
                  <a:cubicBezTo>
                    <a:pt x="830846" y="1322899"/>
                    <a:pt x="430547" y="1322899"/>
                    <a:pt x="184520" y="1076872"/>
                  </a:cubicBezTo>
                  <a:cubicBezTo>
                    <a:pt x="-61507" y="830846"/>
                    <a:pt x="-61507" y="430547"/>
                    <a:pt x="184520" y="184520"/>
                  </a:cubicBezTo>
                  <a:cubicBezTo>
                    <a:pt x="430547" y="-61507"/>
                    <a:pt x="830846" y="-61507"/>
                    <a:pt x="1076872" y="184520"/>
                  </a:cubicBezTo>
                  <a:cubicBezTo>
                    <a:pt x="1322899" y="430547"/>
                    <a:pt x="1322899" y="830846"/>
                    <a:pt x="1076872" y="1076872"/>
                  </a:cubicBezTo>
                  <a:lnTo>
                    <a:pt x="1076872" y="1076872"/>
                  </a:lnTo>
                  <a:close/>
                  <a:moveTo>
                    <a:pt x="200694" y="200694"/>
                  </a:moveTo>
                  <a:cubicBezTo>
                    <a:pt x="-36624" y="438012"/>
                    <a:pt x="-36624" y="823692"/>
                    <a:pt x="200694" y="1061010"/>
                  </a:cubicBezTo>
                  <a:cubicBezTo>
                    <a:pt x="437700" y="1298016"/>
                    <a:pt x="823692" y="1298016"/>
                    <a:pt x="1061010" y="1061010"/>
                  </a:cubicBezTo>
                  <a:cubicBezTo>
                    <a:pt x="1298016" y="823692"/>
                    <a:pt x="1298016" y="437700"/>
                    <a:pt x="1061010" y="200694"/>
                  </a:cubicBezTo>
                  <a:cubicBezTo>
                    <a:pt x="823692" y="-36624"/>
                    <a:pt x="437700" y="-36624"/>
                    <a:pt x="200694" y="200694"/>
                  </a:cubicBezTo>
                  <a:lnTo>
                    <a:pt x="200694" y="200694"/>
                  </a:lnTo>
                  <a:close/>
                </a:path>
              </a:pathLst>
            </a:custGeom>
            <a:grpFill/>
            <a:ln w="31044" cap="flat">
              <a:noFill/>
              <a:prstDash val="solid"/>
              <a:miter/>
            </a:ln>
          </p:spPr>
          <p:txBody>
            <a:bodyPr rtlCol="0" anchor="ctr"/>
            <a:lstStyle/>
            <a:p>
              <a:endParaRPr lang="fr-FR"/>
            </a:p>
          </p:txBody>
        </p:sp>
        <p:sp>
          <p:nvSpPr>
            <p:cNvPr id="18" name="Forme libre : forme 17">
              <a:extLst>
                <a:ext uri="{FF2B5EF4-FFF2-40B4-BE49-F238E27FC236}">
                  <a16:creationId xmlns:a16="http://schemas.microsoft.com/office/drawing/2014/main" id="{9FA2A92E-CB7D-D581-81D7-8759EEDD2C98}"/>
                </a:ext>
              </a:extLst>
            </p:cNvPr>
            <p:cNvSpPr/>
            <p:nvPr/>
          </p:nvSpPr>
          <p:spPr>
            <a:xfrm>
              <a:off x="5774568" y="2663169"/>
              <a:ext cx="1082237" cy="1082237"/>
            </a:xfrm>
            <a:custGeom>
              <a:avLst/>
              <a:gdLst>
                <a:gd name="connsiteX0" fmla="*/ 923844 w 1082237"/>
                <a:gd name="connsiteY0" fmla="*/ 923844 h 1082237"/>
                <a:gd name="connsiteX1" fmla="*/ 158393 w 1082237"/>
                <a:gd name="connsiteY1" fmla="*/ 923844 h 1082237"/>
                <a:gd name="connsiteX2" fmla="*/ 158393 w 1082237"/>
                <a:gd name="connsiteY2" fmla="*/ 158393 h 1082237"/>
                <a:gd name="connsiteX3" fmla="*/ 923844 w 1082237"/>
                <a:gd name="connsiteY3" fmla="*/ 158393 h 1082237"/>
                <a:gd name="connsiteX4" fmla="*/ 923844 w 1082237"/>
                <a:gd name="connsiteY4" fmla="*/ 923844 h 1082237"/>
                <a:gd name="connsiteX5" fmla="*/ 923844 w 1082237"/>
                <a:gd name="connsiteY5" fmla="*/ 923844 h 1082237"/>
                <a:gd name="connsiteX6" fmla="*/ 174567 w 1082237"/>
                <a:gd name="connsiteY6" fmla="*/ 174567 h 1082237"/>
                <a:gd name="connsiteX7" fmla="*/ 174567 w 1082237"/>
                <a:gd name="connsiteY7" fmla="*/ 907981 h 1082237"/>
                <a:gd name="connsiteX8" fmla="*/ 907981 w 1082237"/>
                <a:gd name="connsiteY8" fmla="*/ 907981 h 1082237"/>
                <a:gd name="connsiteX9" fmla="*/ 907981 w 1082237"/>
                <a:gd name="connsiteY9" fmla="*/ 174567 h 1082237"/>
                <a:gd name="connsiteX10" fmla="*/ 174567 w 1082237"/>
                <a:gd name="connsiteY10" fmla="*/ 174567 h 1082237"/>
                <a:gd name="connsiteX11" fmla="*/ 174567 w 1082237"/>
                <a:gd name="connsiteY11" fmla="*/ 174567 h 108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2237" h="1082237">
                  <a:moveTo>
                    <a:pt x="923844" y="923844"/>
                  </a:moveTo>
                  <a:cubicBezTo>
                    <a:pt x="712653" y="1135035"/>
                    <a:pt x="369273" y="1135035"/>
                    <a:pt x="158393" y="923844"/>
                  </a:cubicBezTo>
                  <a:cubicBezTo>
                    <a:pt x="-52798" y="712964"/>
                    <a:pt x="-52798" y="369584"/>
                    <a:pt x="158393" y="158393"/>
                  </a:cubicBezTo>
                  <a:cubicBezTo>
                    <a:pt x="369273" y="-52798"/>
                    <a:pt x="712653" y="-52798"/>
                    <a:pt x="923844" y="158393"/>
                  </a:cubicBezTo>
                  <a:cubicBezTo>
                    <a:pt x="1135035" y="369584"/>
                    <a:pt x="1135035" y="712964"/>
                    <a:pt x="923844" y="923844"/>
                  </a:cubicBezTo>
                  <a:lnTo>
                    <a:pt x="923844" y="923844"/>
                  </a:lnTo>
                  <a:close/>
                  <a:moveTo>
                    <a:pt x="174567" y="174567"/>
                  </a:moveTo>
                  <a:cubicBezTo>
                    <a:pt x="-27604" y="376738"/>
                    <a:pt x="-27604" y="705810"/>
                    <a:pt x="174567" y="907981"/>
                  </a:cubicBezTo>
                  <a:cubicBezTo>
                    <a:pt x="376738" y="1110153"/>
                    <a:pt x="705810" y="1110153"/>
                    <a:pt x="907981" y="907981"/>
                  </a:cubicBezTo>
                  <a:cubicBezTo>
                    <a:pt x="1110153" y="705810"/>
                    <a:pt x="1110153" y="376738"/>
                    <a:pt x="907981" y="174567"/>
                  </a:cubicBezTo>
                  <a:cubicBezTo>
                    <a:pt x="705810" y="-27604"/>
                    <a:pt x="376738" y="-27604"/>
                    <a:pt x="174567" y="174567"/>
                  </a:cubicBezTo>
                  <a:lnTo>
                    <a:pt x="174567" y="174567"/>
                  </a:lnTo>
                  <a:close/>
                </a:path>
              </a:pathLst>
            </a:custGeom>
            <a:grpFill/>
            <a:ln w="31044" cap="flat">
              <a:noFill/>
              <a:prstDash val="solid"/>
              <a:miter/>
            </a:ln>
          </p:spPr>
          <p:txBody>
            <a:bodyPr rtlCol="0" anchor="ctr"/>
            <a:lstStyle/>
            <a:p>
              <a:endParaRPr lang="fr-FR"/>
            </a:p>
          </p:txBody>
        </p:sp>
        <p:sp>
          <p:nvSpPr>
            <p:cNvPr id="19" name="Forme libre : forme 18">
              <a:extLst>
                <a:ext uri="{FF2B5EF4-FFF2-40B4-BE49-F238E27FC236}">
                  <a16:creationId xmlns:a16="http://schemas.microsoft.com/office/drawing/2014/main" id="{052B7B2A-BCF6-D242-2C40-30B7370ADECC}"/>
                </a:ext>
              </a:extLst>
            </p:cNvPr>
            <p:cNvSpPr/>
            <p:nvPr/>
          </p:nvSpPr>
          <p:spPr>
            <a:xfrm>
              <a:off x="5864378" y="2752979"/>
              <a:ext cx="902616" cy="902616"/>
            </a:xfrm>
            <a:custGeom>
              <a:avLst/>
              <a:gdLst>
                <a:gd name="connsiteX0" fmla="*/ 770583 w 902616"/>
                <a:gd name="connsiteY0" fmla="*/ 770583 h 902616"/>
                <a:gd name="connsiteX1" fmla="*/ 132033 w 902616"/>
                <a:gd name="connsiteY1" fmla="*/ 770583 h 902616"/>
                <a:gd name="connsiteX2" fmla="*/ 132033 w 902616"/>
                <a:gd name="connsiteY2" fmla="*/ 132033 h 902616"/>
                <a:gd name="connsiteX3" fmla="*/ 770583 w 902616"/>
                <a:gd name="connsiteY3" fmla="*/ 132033 h 902616"/>
                <a:gd name="connsiteX4" fmla="*/ 770583 w 902616"/>
                <a:gd name="connsiteY4" fmla="*/ 770583 h 902616"/>
                <a:gd name="connsiteX5" fmla="*/ 770583 w 902616"/>
                <a:gd name="connsiteY5" fmla="*/ 770583 h 902616"/>
                <a:gd name="connsiteX6" fmla="*/ 148207 w 902616"/>
                <a:gd name="connsiteY6" fmla="*/ 148207 h 902616"/>
                <a:gd name="connsiteX7" fmla="*/ 148207 w 902616"/>
                <a:gd name="connsiteY7" fmla="*/ 754720 h 902616"/>
                <a:gd name="connsiteX8" fmla="*/ 754720 w 902616"/>
                <a:gd name="connsiteY8" fmla="*/ 754720 h 902616"/>
                <a:gd name="connsiteX9" fmla="*/ 754720 w 902616"/>
                <a:gd name="connsiteY9" fmla="*/ 148207 h 902616"/>
                <a:gd name="connsiteX10" fmla="*/ 148207 w 902616"/>
                <a:gd name="connsiteY10" fmla="*/ 148207 h 902616"/>
                <a:gd name="connsiteX11" fmla="*/ 148207 w 902616"/>
                <a:gd name="connsiteY11" fmla="*/ 148207 h 90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2616" h="902616">
                  <a:moveTo>
                    <a:pt x="770583" y="770583"/>
                  </a:moveTo>
                  <a:cubicBezTo>
                    <a:pt x="594539" y="946627"/>
                    <a:pt x="308078" y="946627"/>
                    <a:pt x="132033" y="770583"/>
                  </a:cubicBezTo>
                  <a:cubicBezTo>
                    <a:pt x="-44011" y="594539"/>
                    <a:pt x="-44011" y="308078"/>
                    <a:pt x="132033" y="132033"/>
                  </a:cubicBezTo>
                  <a:cubicBezTo>
                    <a:pt x="308078" y="-44011"/>
                    <a:pt x="594539" y="-44011"/>
                    <a:pt x="770583" y="132033"/>
                  </a:cubicBezTo>
                  <a:cubicBezTo>
                    <a:pt x="946627" y="308078"/>
                    <a:pt x="946627" y="594539"/>
                    <a:pt x="770583" y="770583"/>
                  </a:cubicBezTo>
                  <a:lnTo>
                    <a:pt x="770583" y="770583"/>
                  </a:lnTo>
                  <a:close/>
                  <a:moveTo>
                    <a:pt x="148207" y="148207"/>
                  </a:moveTo>
                  <a:cubicBezTo>
                    <a:pt x="-19129" y="315542"/>
                    <a:pt x="-19129" y="587385"/>
                    <a:pt x="148207" y="754720"/>
                  </a:cubicBezTo>
                  <a:cubicBezTo>
                    <a:pt x="315542" y="921745"/>
                    <a:pt x="587385" y="921745"/>
                    <a:pt x="754720" y="754720"/>
                  </a:cubicBezTo>
                  <a:cubicBezTo>
                    <a:pt x="922056" y="587385"/>
                    <a:pt x="922056" y="315542"/>
                    <a:pt x="754720" y="148207"/>
                  </a:cubicBezTo>
                  <a:cubicBezTo>
                    <a:pt x="587385" y="-19129"/>
                    <a:pt x="315231" y="-19129"/>
                    <a:pt x="148207" y="148207"/>
                  </a:cubicBezTo>
                  <a:lnTo>
                    <a:pt x="148207" y="148207"/>
                  </a:lnTo>
                  <a:close/>
                </a:path>
              </a:pathLst>
            </a:custGeom>
            <a:grpFill/>
            <a:ln w="31044" cap="flat">
              <a:noFill/>
              <a:prstDash val="solid"/>
              <a:miter/>
            </a:ln>
          </p:spPr>
          <p:txBody>
            <a:bodyPr rtlCol="0" anchor="ctr"/>
            <a:lstStyle/>
            <a:p>
              <a:endParaRPr lang="fr-FR"/>
            </a:p>
          </p:txBody>
        </p:sp>
        <p:sp>
          <p:nvSpPr>
            <p:cNvPr id="20" name="Forme libre : forme 19">
              <a:extLst>
                <a:ext uri="{FF2B5EF4-FFF2-40B4-BE49-F238E27FC236}">
                  <a16:creationId xmlns:a16="http://schemas.microsoft.com/office/drawing/2014/main" id="{4C2D3CE5-E9C2-4E27-6D5F-1D9D5F29C190}"/>
                </a:ext>
              </a:extLst>
            </p:cNvPr>
            <p:cNvSpPr/>
            <p:nvPr/>
          </p:nvSpPr>
          <p:spPr>
            <a:xfrm>
              <a:off x="5954072" y="2842790"/>
              <a:ext cx="723111" cy="723228"/>
            </a:xfrm>
            <a:custGeom>
              <a:avLst/>
              <a:gdLst>
                <a:gd name="connsiteX0" fmla="*/ 617438 w 723111"/>
                <a:gd name="connsiteY0" fmla="*/ 617322 h 723228"/>
                <a:gd name="connsiteX1" fmla="*/ 105790 w 723111"/>
                <a:gd name="connsiteY1" fmla="*/ 617322 h 723228"/>
                <a:gd name="connsiteX2" fmla="*/ 105790 w 723111"/>
                <a:gd name="connsiteY2" fmla="*/ 105673 h 723228"/>
                <a:gd name="connsiteX3" fmla="*/ 617438 w 723111"/>
                <a:gd name="connsiteY3" fmla="*/ 105673 h 723228"/>
                <a:gd name="connsiteX4" fmla="*/ 617438 w 723111"/>
                <a:gd name="connsiteY4" fmla="*/ 617322 h 723228"/>
                <a:gd name="connsiteX5" fmla="*/ 617438 w 723111"/>
                <a:gd name="connsiteY5" fmla="*/ 617322 h 723228"/>
                <a:gd name="connsiteX6" fmla="*/ 121964 w 723111"/>
                <a:gd name="connsiteY6" fmla="*/ 121847 h 723228"/>
                <a:gd name="connsiteX7" fmla="*/ 121964 w 723111"/>
                <a:gd name="connsiteY7" fmla="*/ 601459 h 723228"/>
                <a:gd name="connsiteX8" fmla="*/ 601576 w 723111"/>
                <a:gd name="connsiteY8" fmla="*/ 601459 h 723228"/>
                <a:gd name="connsiteX9" fmla="*/ 601576 w 723111"/>
                <a:gd name="connsiteY9" fmla="*/ 121847 h 723228"/>
                <a:gd name="connsiteX10" fmla="*/ 121964 w 723111"/>
                <a:gd name="connsiteY10" fmla="*/ 121847 h 723228"/>
                <a:gd name="connsiteX11" fmla="*/ 121964 w 723111"/>
                <a:gd name="connsiteY11" fmla="*/ 121847 h 72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3111" h="723228">
                  <a:moveTo>
                    <a:pt x="617438" y="617322"/>
                  </a:moveTo>
                  <a:cubicBezTo>
                    <a:pt x="476230" y="758530"/>
                    <a:pt x="246688" y="758530"/>
                    <a:pt x="105790" y="617322"/>
                  </a:cubicBezTo>
                  <a:cubicBezTo>
                    <a:pt x="-35108" y="476113"/>
                    <a:pt x="-35419" y="246571"/>
                    <a:pt x="105790" y="105673"/>
                  </a:cubicBezTo>
                  <a:cubicBezTo>
                    <a:pt x="246688" y="-35224"/>
                    <a:pt x="476541" y="-35224"/>
                    <a:pt x="617438" y="105673"/>
                  </a:cubicBezTo>
                  <a:cubicBezTo>
                    <a:pt x="758336" y="246882"/>
                    <a:pt x="758336" y="476424"/>
                    <a:pt x="617438" y="617322"/>
                  </a:cubicBezTo>
                  <a:lnTo>
                    <a:pt x="617438" y="617322"/>
                  </a:lnTo>
                  <a:close/>
                  <a:moveTo>
                    <a:pt x="121964" y="121847"/>
                  </a:moveTo>
                  <a:cubicBezTo>
                    <a:pt x="-10225" y="254036"/>
                    <a:pt x="-10225" y="469270"/>
                    <a:pt x="121964" y="601459"/>
                  </a:cubicBezTo>
                  <a:cubicBezTo>
                    <a:pt x="254152" y="733648"/>
                    <a:pt x="469387" y="733648"/>
                    <a:pt x="601576" y="601459"/>
                  </a:cubicBezTo>
                  <a:cubicBezTo>
                    <a:pt x="733765" y="469270"/>
                    <a:pt x="733765" y="254036"/>
                    <a:pt x="601576" y="121847"/>
                  </a:cubicBezTo>
                  <a:cubicBezTo>
                    <a:pt x="469076" y="-10342"/>
                    <a:pt x="254152" y="-10342"/>
                    <a:pt x="121964" y="121847"/>
                  </a:cubicBezTo>
                  <a:lnTo>
                    <a:pt x="121964" y="121847"/>
                  </a:lnTo>
                  <a:close/>
                </a:path>
              </a:pathLst>
            </a:custGeom>
            <a:grpFill/>
            <a:ln w="31044" cap="flat">
              <a:noFill/>
              <a:prstDash val="solid"/>
              <a:miter/>
            </a:ln>
          </p:spPr>
          <p:txBody>
            <a:bodyPr rtlCol="0" anchor="ctr"/>
            <a:lstStyle/>
            <a:p>
              <a:endParaRPr lang="fr-FR"/>
            </a:p>
          </p:txBody>
        </p:sp>
        <p:sp>
          <p:nvSpPr>
            <p:cNvPr id="21" name="Forme libre : forme 20">
              <a:extLst>
                <a:ext uri="{FF2B5EF4-FFF2-40B4-BE49-F238E27FC236}">
                  <a16:creationId xmlns:a16="http://schemas.microsoft.com/office/drawing/2014/main" id="{EF2A7D35-939F-0FA4-6855-44493ED3AACF}"/>
                </a:ext>
              </a:extLst>
            </p:cNvPr>
            <p:cNvSpPr/>
            <p:nvPr/>
          </p:nvSpPr>
          <p:spPr>
            <a:xfrm>
              <a:off x="6043766" y="2932367"/>
              <a:ext cx="543840" cy="543840"/>
            </a:xfrm>
            <a:custGeom>
              <a:avLst/>
              <a:gdLst>
                <a:gd name="connsiteX0" fmla="*/ 464294 w 543840"/>
                <a:gd name="connsiteY0" fmla="*/ 464294 h 543840"/>
                <a:gd name="connsiteX1" fmla="*/ 79547 w 543840"/>
                <a:gd name="connsiteY1" fmla="*/ 464294 h 543840"/>
                <a:gd name="connsiteX2" fmla="*/ 79547 w 543840"/>
                <a:gd name="connsiteY2" fmla="*/ 79547 h 543840"/>
                <a:gd name="connsiteX3" fmla="*/ 464294 w 543840"/>
                <a:gd name="connsiteY3" fmla="*/ 79547 h 543840"/>
                <a:gd name="connsiteX4" fmla="*/ 464294 w 543840"/>
                <a:gd name="connsiteY4" fmla="*/ 464294 h 543840"/>
                <a:gd name="connsiteX5" fmla="*/ 464294 w 543840"/>
                <a:gd name="connsiteY5" fmla="*/ 464294 h 543840"/>
                <a:gd name="connsiteX6" fmla="*/ 95720 w 543840"/>
                <a:gd name="connsiteY6" fmla="*/ 95720 h 543840"/>
                <a:gd name="connsiteX7" fmla="*/ 95720 w 543840"/>
                <a:gd name="connsiteY7" fmla="*/ 448120 h 543840"/>
                <a:gd name="connsiteX8" fmla="*/ 448431 w 543840"/>
                <a:gd name="connsiteY8" fmla="*/ 448120 h 543840"/>
                <a:gd name="connsiteX9" fmla="*/ 448431 w 543840"/>
                <a:gd name="connsiteY9" fmla="*/ 95720 h 543840"/>
                <a:gd name="connsiteX10" fmla="*/ 95720 w 543840"/>
                <a:gd name="connsiteY10" fmla="*/ 95720 h 543840"/>
                <a:gd name="connsiteX11" fmla="*/ 95720 w 543840"/>
                <a:gd name="connsiteY11" fmla="*/ 95720 h 5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3840" h="543840">
                  <a:moveTo>
                    <a:pt x="464294" y="464294"/>
                  </a:moveTo>
                  <a:cubicBezTo>
                    <a:pt x="358232" y="570356"/>
                    <a:pt x="185609" y="570356"/>
                    <a:pt x="79547" y="464294"/>
                  </a:cubicBezTo>
                  <a:cubicBezTo>
                    <a:pt x="-26516" y="358232"/>
                    <a:pt x="-26516" y="185609"/>
                    <a:pt x="79547" y="79547"/>
                  </a:cubicBezTo>
                  <a:cubicBezTo>
                    <a:pt x="185609" y="-26516"/>
                    <a:pt x="358232" y="-26516"/>
                    <a:pt x="464294" y="79547"/>
                  </a:cubicBezTo>
                  <a:cubicBezTo>
                    <a:pt x="570356" y="185609"/>
                    <a:pt x="570356" y="358232"/>
                    <a:pt x="464294" y="464294"/>
                  </a:cubicBezTo>
                  <a:lnTo>
                    <a:pt x="464294" y="464294"/>
                  </a:lnTo>
                  <a:close/>
                  <a:moveTo>
                    <a:pt x="95720" y="95720"/>
                  </a:moveTo>
                  <a:cubicBezTo>
                    <a:pt x="-1633" y="193073"/>
                    <a:pt x="-1633" y="351078"/>
                    <a:pt x="95720" y="448120"/>
                  </a:cubicBezTo>
                  <a:cubicBezTo>
                    <a:pt x="193073" y="545162"/>
                    <a:pt x="351078" y="545162"/>
                    <a:pt x="448431" y="448120"/>
                  </a:cubicBezTo>
                  <a:cubicBezTo>
                    <a:pt x="545784" y="351078"/>
                    <a:pt x="545784" y="192762"/>
                    <a:pt x="448431" y="95720"/>
                  </a:cubicBezTo>
                  <a:cubicBezTo>
                    <a:pt x="351078" y="-1633"/>
                    <a:pt x="192762" y="-1633"/>
                    <a:pt x="95720" y="95720"/>
                  </a:cubicBezTo>
                  <a:lnTo>
                    <a:pt x="95720" y="95720"/>
                  </a:lnTo>
                  <a:close/>
                </a:path>
              </a:pathLst>
            </a:custGeom>
            <a:grpFill/>
            <a:ln w="31044" cap="flat">
              <a:noFill/>
              <a:prstDash val="solid"/>
              <a:miter/>
            </a:ln>
          </p:spPr>
          <p:txBody>
            <a:bodyPr rtlCol="0" anchor="ctr"/>
            <a:lstStyle/>
            <a:p>
              <a:endParaRPr lang="fr-FR"/>
            </a:p>
          </p:txBody>
        </p:sp>
        <p:sp>
          <p:nvSpPr>
            <p:cNvPr id="22" name="Forme libre : forme 21">
              <a:extLst>
                <a:ext uri="{FF2B5EF4-FFF2-40B4-BE49-F238E27FC236}">
                  <a16:creationId xmlns:a16="http://schemas.microsoft.com/office/drawing/2014/main" id="{D0809B2F-5E0A-FF06-1D21-8A82690B3FD9}"/>
                </a:ext>
              </a:extLst>
            </p:cNvPr>
            <p:cNvSpPr/>
            <p:nvPr/>
          </p:nvSpPr>
          <p:spPr>
            <a:xfrm>
              <a:off x="6133460" y="3021945"/>
              <a:ext cx="364569" cy="364685"/>
            </a:xfrm>
            <a:custGeom>
              <a:avLst/>
              <a:gdLst>
                <a:gd name="connsiteX0" fmla="*/ 311149 w 364569"/>
                <a:gd name="connsiteY0" fmla="*/ 311266 h 364685"/>
                <a:gd name="connsiteX1" fmla="*/ 53303 w 364569"/>
                <a:gd name="connsiteY1" fmla="*/ 311266 h 364685"/>
                <a:gd name="connsiteX2" fmla="*/ 53303 w 364569"/>
                <a:gd name="connsiteY2" fmla="*/ 53420 h 364685"/>
                <a:gd name="connsiteX3" fmla="*/ 311149 w 364569"/>
                <a:gd name="connsiteY3" fmla="*/ 53420 h 364685"/>
                <a:gd name="connsiteX4" fmla="*/ 311149 w 364569"/>
                <a:gd name="connsiteY4" fmla="*/ 311266 h 364685"/>
                <a:gd name="connsiteX5" fmla="*/ 311149 w 364569"/>
                <a:gd name="connsiteY5" fmla="*/ 311266 h 364685"/>
                <a:gd name="connsiteX6" fmla="*/ 69477 w 364569"/>
                <a:gd name="connsiteY6" fmla="*/ 69594 h 364685"/>
                <a:gd name="connsiteX7" fmla="*/ 69477 w 364569"/>
                <a:gd name="connsiteY7" fmla="*/ 295403 h 364685"/>
                <a:gd name="connsiteX8" fmla="*/ 294976 w 364569"/>
                <a:gd name="connsiteY8" fmla="*/ 295403 h 364685"/>
                <a:gd name="connsiteX9" fmla="*/ 294976 w 364569"/>
                <a:gd name="connsiteY9" fmla="*/ 69594 h 364685"/>
                <a:gd name="connsiteX10" fmla="*/ 69477 w 364569"/>
                <a:gd name="connsiteY10" fmla="*/ 69594 h 364685"/>
                <a:gd name="connsiteX11" fmla="*/ 69477 w 364569"/>
                <a:gd name="connsiteY11" fmla="*/ 69594 h 36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569" h="364685">
                  <a:moveTo>
                    <a:pt x="311149" y="311266"/>
                  </a:moveTo>
                  <a:cubicBezTo>
                    <a:pt x="239923" y="382492"/>
                    <a:pt x="124530" y="382492"/>
                    <a:pt x="53303" y="311266"/>
                  </a:cubicBezTo>
                  <a:cubicBezTo>
                    <a:pt x="-17923" y="240350"/>
                    <a:pt x="-17612" y="124646"/>
                    <a:pt x="53303" y="53420"/>
                  </a:cubicBezTo>
                  <a:cubicBezTo>
                    <a:pt x="124219" y="-17807"/>
                    <a:pt x="239923" y="-17807"/>
                    <a:pt x="311149" y="53420"/>
                  </a:cubicBezTo>
                  <a:cubicBezTo>
                    <a:pt x="382376" y="124646"/>
                    <a:pt x="382376" y="240039"/>
                    <a:pt x="311149" y="311266"/>
                  </a:cubicBezTo>
                  <a:lnTo>
                    <a:pt x="311149" y="311266"/>
                  </a:lnTo>
                  <a:close/>
                  <a:moveTo>
                    <a:pt x="69477" y="69594"/>
                  </a:moveTo>
                  <a:cubicBezTo>
                    <a:pt x="7270" y="131800"/>
                    <a:pt x="7270" y="233197"/>
                    <a:pt x="69477" y="295403"/>
                  </a:cubicBezTo>
                  <a:cubicBezTo>
                    <a:pt x="131683" y="357610"/>
                    <a:pt x="233080" y="357610"/>
                    <a:pt x="294976" y="295403"/>
                  </a:cubicBezTo>
                  <a:cubicBezTo>
                    <a:pt x="357182" y="233197"/>
                    <a:pt x="357182" y="132111"/>
                    <a:pt x="294976" y="69594"/>
                  </a:cubicBezTo>
                  <a:cubicBezTo>
                    <a:pt x="232769" y="7387"/>
                    <a:pt x="131683" y="7387"/>
                    <a:pt x="69477" y="69594"/>
                  </a:cubicBezTo>
                  <a:lnTo>
                    <a:pt x="69477" y="69594"/>
                  </a:lnTo>
                  <a:close/>
                </a:path>
              </a:pathLst>
            </a:custGeom>
            <a:grpFill/>
            <a:ln w="31044" cap="flat">
              <a:noFill/>
              <a:prstDash val="solid"/>
              <a:miter/>
            </a:ln>
          </p:spPr>
          <p:txBody>
            <a:bodyPr rtlCol="0" anchor="ctr"/>
            <a:lstStyle/>
            <a:p>
              <a:endParaRPr lang="fr-FR"/>
            </a:p>
          </p:txBody>
        </p:sp>
        <p:sp>
          <p:nvSpPr>
            <p:cNvPr id="23" name="Forme libre : forme 22">
              <a:extLst>
                <a:ext uri="{FF2B5EF4-FFF2-40B4-BE49-F238E27FC236}">
                  <a16:creationId xmlns:a16="http://schemas.microsoft.com/office/drawing/2014/main" id="{19A675B5-F502-A002-6D3E-19105352FE1F}"/>
                </a:ext>
              </a:extLst>
            </p:cNvPr>
            <p:cNvSpPr/>
            <p:nvPr/>
          </p:nvSpPr>
          <p:spPr>
            <a:xfrm>
              <a:off x="6223154" y="3111755"/>
              <a:ext cx="185064" cy="185064"/>
            </a:xfrm>
            <a:custGeom>
              <a:avLst/>
              <a:gdLst>
                <a:gd name="connsiteX0" fmla="*/ 158004 w 185064"/>
                <a:gd name="connsiteY0" fmla="*/ 158004 h 185064"/>
                <a:gd name="connsiteX1" fmla="*/ 27060 w 185064"/>
                <a:gd name="connsiteY1" fmla="*/ 158004 h 185064"/>
                <a:gd name="connsiteX2" fmla="*/ 27060 w 185064"/>
                <a:gd name="connsiteY2" fmla="*/ 27060 h 185064"/>
                <a:gd name="connsiteX3" fmla="*/ 158004 w 185064"/>
                <a:gd name="connsiteY3" fmla="*/ 27060 h 185064"/>
                <a:gd name="connsiteX4" fmla="*/ 158004 w 185064"/>
                <a:gd name="connsiteY4" fmla="*/ 158004 h 185064"/>
                <a:gd name="connsiteX5" fmla="*/ 158004 w 185064"/>
                <a:gd name="connsiteY5" fmla="*/ 158004 h 185064"/>
                <a:gd name="connsiteX6" fmla="*/ 43234 w 185064"/>
                <a:gd name="connsiteY6" fmla="*/ 43234 h 185064"/>
                <a:gd name="connsiteX7" fmla="*/ 43234 w 185064"/>
                <a:gd name="connsiteY7" fmla="*/ 141831 h 185064"/>
                <a:gd name="connsiteX8" fmla="*/ 142142 w 185064"/>
                <a:gd name="connsiteY8" fmla="*/ 141831 h 185064"/>
                <a:gd name="connsiteX9" fmla="*/ 142142 w 185064"/>
                <a:gd name="connsiteY9" fmla="*/ 42922 h 185064"/>
                <a:gd name="connsiteX10" fmla="*/ 43234 w 185064"/>
                <a:gd name="connsiteY10" fmla="*/ 43234 h 185064"/>
                <a:gd name="connsiteX11" fmla="*/ 43234 w 185064"/>
                <a:gd name="connsiteY11" fmla="*/ 43234 h 18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64" h="185064">
                  <a:moveTo>
                    <a:pt x="158004" y="158004"/>
                  </a:moveTo>
                  <a:cubicBezTo>
                    <a:pt x="121925" y="194084"/>
                    <a:pt x="63140" y="194084"/>
                    <a:pt x="27060" y="158004"/>
                  </a:cubicBezTo>
                  <a:cubicBezTo>
                    <a:pt x="-9020" y="121925"/>
                    <a:pt x="-9020" y="63140"/>
                    <a:pt x="27060" y="27060"/>
                  </a:cubicBezTo>
                  <a:cubicBezTo>
                    <a:pt x="63140" y="-9020"/>
                    <a:pt x="121925" y="-9020"/>
                    <a:pt x="158004" y="27060"/>
                  </a:cubicBezTo>
                  <a:cubicBezTo>
                    <a:pt x="194084" y="63140"/>
                    <a:pt x="194084" y="121925"/>
                    <a:pt x="158004" y="158004"/>
                  </a:cubicBezTo>
                  <a:lnTo>
                    <a:pt x="158004" y="158004"/>
                  </a:lnTo>
                  <a:close/>
                  <a:moveTo>
                    <a:pt x="43234" y="43234"/>
                  </a:moveTo>
                  <a:cubicBezTo>
                    <a:pt x="15863" y="70293"/>
                    <a:pt x="15863" y="114771"/>
                    <a:pt x="43234" y="141831"/>
                  </a:cubicBezTo>
                  <a:cubicBezTo>
                    <a:pt x="70604" y="169202"/>
                    <a:pt x="114771" y="169202"/>
                    <a:pt x="142142" y="141831"/>
                  </a:cubicBezTo>
                  <a:cubicBezTo>
                    <a:pt x="169513" y="114460"/>
                    <a:pt x="169513" y="70293"/>
                    <a:pt x="142142" y="42922"/>
                  </a:cubicBezTo>
                  <a:cubicBezTo>
                    <a:pt x="114771" y="15863"/>
                    <a:pt x="70293" y="15863"/>
                    <a:pt x="43234" y="43234"/>
                  </a:cubicBezTo>
                  <a:lnTo>
                    <a:pt x="43234" y="43234"/>
                  </a:lnTo>
                  <a:close/>
                </a:path>
              </a:pathLst>
            </a:custGeom>
            <a:grpFill/>
            <a:ln w="31044" cap="flat">
              <a:noFill/>
              <a:prstDash val="solid"/>
              <a:miter/>
            </a:ln>
          </p:spPr>
          <p:txBody>
            <a:bodyPr rtlCol="0" anchor="ctr"/>
            <a:lstStyle/>
            <a:p>
              <a:endParaRPr lang="fr-FR"/>
            </a:p>
          </p:txBody>
        </p:sp>
      </p:grpSp>
    </p:spTree>
    <p:extLst>
      <p:ext uri="{BB962C8B-B14F-4D97-AF65-F5344CB8AC3E}">
        <p14:creationId xmlns:p14="http://schemas.microsoft.com/office/powerpoint/2010/main" val="245648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7C3CFDB6-CE85-4D8C-BCC6-046ADDB418CD}"/>
              </a:ext>
            </a:extLst>
          </p:cNvPr>
          <p:cNvSpPr>
            <a:spLocks noGrp="1"/>
          </p:cNvSpPr>
          <p:nvPr>
            <p:ph type="title"/>
          </p:nvPr>
        </p:nvSpPr>
        <p:spPr>
          <a:xfrm>
            <a:off x="838200" y="365126"/>
            <a:ext cx="10515600" cy="974788"/>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7354136D-67DD-4FD4-A40F-76F215A031B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026357265"/>
      </p:ext>
    </p:extLst>
  </p:cSld>
  <p:clrMap bg1="lt1" tx1="dk1" bg2="lt2" tx2="dk2" accent1="accent1" accent2="accent2" accent3="accent3" accent4="accent4" accent5="accent5" accent6="accent6" hlink="hlink" folHlink="folHlink"/>
  <p:sldLayoutIdLst>
    <p:sldLayoutId id="2147483672" r:id="rId1"/>
    <p:sldLayoutId id="2147483662" r:id="rId2"/>
    <p:sldLayoutId id="2147483664" r:id="rId3"/>
    <p:sldLayoutId id="2147483665" r:id="rId4"/>
    <p:sldLayoutId id="2147483666" r:id="rId5"/>
    <p:sldLayoutId id="2147483673" r:id="rId6"/>
    <p:sldLayoutId id="2147483675" r:id="rId7"/>
    <p:sldLayoutId id="2147483674" r:id="rId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069">
          <p15:clr>
            <a:srgbClr val="F26B43"/>
          </p15:clr>
        </p15:guide>
        <p15:guide id="2" pos="3840">
          <p15:clr>
            <a:srgbClr val="F26B43"/>
          </p15:clr>
        </p15:guide>
        <p15:guide id="3" pos="529">
          <p15:clr>
            <a:srgbClr val="F26B43"/>
          </p15:clr>
        </p15:guide>
        <p15:guide id="4" pos="7151">
          <p15:clr>
            <a:srgbClr val="F26B43"/>
          </p15:clr>
        </p15:guide>
        <p15:guide id="5" orient="horz" pos="3906">
          <p15:clr>
            <a:srgbClr val="F26B43"/>
          </p15:clr>
        </p15:guide>
        <p15:guide id="6" orient="horz" pos="232">
          <p15:clr>
            <a:srgbClr val="F26B43"/>
          </p15:clr>
        </p15:guide>
        <p15:guide id="7" orient="horz" pos="1139">
          <p15:clr>
            <a:srgbClr val="F26B43"/>
          </p15:clr>
        </p15:guide>
        <p15:guide id="8" pos="2184">
          <p15:clr>
            <a:srgbClr val="F26B43"/>
          </p15:clr>
        </p15:guide>
        <p15:guide id="9" pos="5496">
          <p15:clr>
            <a:srgbClr val="F26B43"/>
          </p15:clr>
        </p15:guide>
        <p15:guide id="10" orient="horz" pos="297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Layout" Target="../slideLayouts/slideLayout7.xml"/><Relationship Id="rId5" Type="http://schemas.openxmlformats.org/officeDocument/2006/relationships/image" Target="../media/image7.emf"/><Relationship Id="rId4" Type="http://schemas.openxmlformats.org/officeDocument/2006/relationships/image" Target="../media/image6.emf"/></Relationships>
</file>

<file path=ppt/slides/_rels/slide4.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 Id="rId5" Type="http://schemas.openxmlformats.org/officeDocument/2006/relationships/image" Target="../media/image11.emf"/><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aphique 23">
            <a:extLst>
              <a:ext uri="{FF2B5EF4-FFF2-40B4-BE49-F238E27FC236}">
                <a16:creationId xmlns:a16="http://schemas.microsoft.com/office/drawing/2014/main" id="{3C7F3324-27B2-4C68-9057-798DA7920D8F}"/>
              </a:ext>
            </a:extLst>
          </p:cNvPr>
          <p:cNvGrpSpPr/>
          <p:nvPr/>
        </p:nvGrpSpPr>
        <p:grpSpPr>
          <a:xfrm>
            <a:off x="4227787" y="1233408"/>
            <a:ext cx="3943942" cy="3943938"/>
            <a:chOff x="5057016" y="1945617"/>
            <a:chExt cx="2517341" cy="2517341"/>
          </a:xfrm>
          <a:solidFill>
            <a:schemeClr val="bg1">
              <a:alpha val="21000"/>
            </a:schemeClr>
          </a:solidFill>
        </p:grpSpPr>
        <p:sp>
          <p:nvSpPr>
            <p:cNvPr id="26" name="Forme libre : forme 25">
              <a:extLst>
                <a:ext uri="{FF2B5EF4-FFF2-40B4-BE49-F238E27FC236}">
                  <a16:creationId xmlns:a16="http://schemas.microsoft.com/office/drawing/2014/main" id="{3FB462E6-32B4-4312-BD5B-572C3E312DBA}"/>
                </a:ext>
              </a:extLst>
            </p:cNvPr>
            <p:cNvSpPr/>
            <p:nvPr/>
          </p:nvSpPr>
          <p:spPr>
            <a:xfrm>
              <a:off x="5057016" y="1945617"/>
              <a:ext cx="2517341" cy="2517341"/>
            </a:xfrm>
            <a:custGeom>
              <a:avLst/>
              <a:gdLst>
                <a:gd name="connsiteX0" fmla="*/ 2149001 w 2517341"/>
                <a:gd name="connsiteY0" fmla="*/ 2149001 h 2517341"/>
                <a:gd name="connsiteX1" fmla="*/ 368340 w 2517341"/>
                <a:gd name="connsiteY1" fmla="*/ 2149001 h 2517341"/>
                <a:gd name="connsiteX2" fmla="*/ 368340 w 2517341"/>
                <a:gd name="connsiteY2" fmla="*/ 368340 h 2517341"/>
                <a:gd name="connsiteX3" fmla="*/ 2149001 w 2517341"/>
                <a:gd name="connsiteY3" fmla="*/ 368340 h 2517341"/>
                <a:gd name="connsiteX4" fmla="*/ 2149001 w 2517341"/>
                <a:gd name="connsiteY4" fmla="*/ 2149001 h 2517341"/>
                <a:gd name="connsiteX5" fmla="*/ 2149001 w 2517341"/>
                <a:gd name="connsiteY5" fmla="*/ 2149001 h 2517341"/>
                <a:gd name="connsiteX6" fmla="*/ 384203 w 2517341"/>
                <a:gd name="connsiteY6" fmla="*/ 384203 h 2517341"/>
                <a:gd name="connsiteX7" fmla="*/ 384203 w 2517341"/>
                <a:gd name="connsiteY7" fmla="*/ 2132828 h 2517341"/>
                <a:gd name="connsiteX8" fmla="*/ 2132828 w 2517341"/>
                <a:gd name="connsiteY8" fmla="*/ 2132828 h 2517341"/>
                <a:gd name="connsiteX9" fmla="*/ 2132828 w 2517341"/>
                <a:gd name="connsiteY9" fmla="*/ 384203 h 2517341"/>
                <a:gd name="connsiteX10" fmla="*/ 384203 w 2517341"/>
                <a:gd name="connsiteY10" fmla="*/ 384203 h 2517341"/>
                <a:gd name="connsiteX11" fmla="*/ 384203 w 2517341"/>
                <a:gd name="connsiteY11" fmla="*/ 384203 h 2517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17341" h="2517341">
                  <a:moveTo>
                    <a:pt x="2149001" y="2149001"/>
                  </a:moveTo>
                  <a:cubicBezTo>
                    <a:pt x="1657881" y="2640121"/>
                    <a:pt x="859149" y="2640121"/>
                    <a:pt x="368340" y="2149001"/>
                  </a:cubicBezTo>
                  <a:cubicBezTo>
                    <a:pt x="-122780" y="1658192"/>
                    <a:pt x="-122780" y="859149"/>
                    <a:pt x="368340" y="368340"/>
                  </a:cubicBezTo>
                  <a:cubicBezTo>
                    <a:pt x="859149" y="-122780"/>
                    <a:pt x="1658192" y="-122780"/>
                    <a:pt x="2149001" y="368340"/>
                  </a:cubicBezTo>
                  <a:cubicBezTo>
                    <a:pt x="2640121" y="859149"/>
                    <a:pt x="2640121" y="1658192"/>
                    <a:pt x="2149001" y="2149001"/>
                  </a:cubicBezTo>
                  <a:lnTo>
                    <a:pt x="2149001" y="2149001"/>
                  </a:lnTo>
                  <a:close/>
                  <a:moveTo>
                    <a:pt x="384203" y="384203"/>
                  </a:moveTo>
                  <a:cubicBezTo>
                    <a:pt x="-97897" y="866303"/>
                    <a:pt x="-97897" y="1650727"/>
                    <a:pt x="384203" y="2132828"/>
                  </a:cubicBezTo>
                  <a:cubicBezTo>
                    <a:pt x="866303" y="2614928"/>
                    <a:pt x="1650727" y="2614928"/>
                    <a:pt x="2132828" y="2132828"/>
                  </a:cubicBezTo>
                  <a:cubicBezTo>
                    <a:pt x="2614928" y="1650727"/>
                    <a:pt x="2614928" y="866303"/>
                    <a:pt x="2132828" y="384203"/>
                  </a:cubicBezTo>
                  <a:cubicBezTo>
                    <a:pt x="1651038" y="-97897"/>
                    <a:pt x="866614" y="-97897"/>
                    <a:pt x="384203" y="384203"/>
                  </a:cubicBezTo>
                  <a:lnTo>
                    <a:pt x="384203" y="384203"/>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27" name="Forme libre : forme 26">
              <a:extLst>
                <a:ext uri="{FF2B5EF4-FFF2-40B4-BE49-F238E27FC236}">
                  <a16:creationId xmlns:a16="http://schemas.microsoft.com/office/drawing/2014/main" id="{9F349302-BEDA-4E72-BC46-C388A9E05406}"/>
                </a:ext>
              </a:extLst>
            </p:cNvPr>
            <p:cNvSpPr/>
            <p:nvPr/>
          </p:nvSpPr>
          <p:spPr>
            <a:xfrm>
              <a:off x="5146826" y="2035427"/>
              <a:ext cx="2337720" cy="2337720"/>
            </a:xfrm>
            <a:custGeom>
              <a:avLst/>
              <a:gdLst>
                <a:gd name="connsiteX0" fmla="*/ 1995740 w 2337720"/>
                <a:gd name="connsiteY0" fmla="*/ 1995740 h 2337720"/>
                <a:gd name="connsiteX1" fmla="*/ 341980 w 2337720"/>
                <a:gd name="connsiteY1" fmla="*/ 1995740 h 2337720"/>
                <a:gd name="connsiteX2" fmla="*/ 341980 w 2337720"/>
                <a:gd name="connsiteY2" fmla="*/ 341980 h 2337720"/>
                <a:gd name="connsiteX3" fmla="*/ 1995740 w 2337720"/>
                <a:gd name="connsiteY3" fmla="*/ 341980 h 2337720"/>
                <a:gd name="connsiteX4" fmla="*/ 1995740 w 2337720"/>
                <a:gd name="connsiteY4" fmla="*/ 1995740 h 2337720"/>
                <a:gd name="connsiteX5" fmla="*/ 1995740 w 2337720"/>
                <a:gd name="connsiteY5" fmla="*/ 1995740 h 2337720"/>
                <a:gd name="connsiteX6" fmla="*/ 358154 w 2337720"/>
                <a:gd name="connsiteY6" fmla="*/ 358154 h 2337720"/>
                <a:gd name="connsiteX7" fmla="*/ 358154 w 2337720"/>
                <a:gd name="connsiteY7" fmla="*/ 1979877 h 2337720"/>
                <a:gd name="connsiteX8" fmla="*/ 1979877 w 2337720"/>
                <a:gd name="connsiteY8" fmla="*/ 1979877 h 2337720"/>
                <a:gd name="connsiteX9" fmla="*/ 1979877 w 2337720"/>
                <a:gd name="connsiteY9" fmla="*/ 358154 h 2337720"/>
                <a:gd name="connsiteX10" fmla="*/ 358154 w 2337720"/>
                <a:gd name="connsiteY10" fmla="*/ 358154 h 2337720"/>
                <a:gd name="connsiteX11" fmla="*/ 358154 w 2337720"/>
                <a:gd name="connsiteY11" fmla="*/ 358154 h 2337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37720" h="2337720">
                  <a:moveTo>
                    <a:pt x="1995740" y="1995740"/>
                  </a:moveTo>
                  <a:cubicBezTo>
                    <a:pt x="1539766" y="2451714"/>
                    <a:pt x="797954" y="2451714"/>
                    <a:pt x="341980" y="1995740"/>
                  </a:cubicBezTo>
                  <a:cubicBezTo>
                    <a:pt x="-113993" y="1539766"/>
                    <a:pt x="-113993" y="797954"/>
                    <a:pt x="341980" y="341980"/>
                  </a:cubicBezTo>
                  <a:cubicBezTo>
                    <a:pt x="797954" y="-113993"/>
                    <a:pt x="1539766" y="-113993"/>
                    <a:pt x="1995740" y="341980"/>
                  </a:cubicBezTo>
                  <a:cubicBezTo>
                    <a:pt x="2451714" y="797954"/>
                    <a:pt x="2451714" y="1539766"/>
                    <a:pt x="1995740" y="1995740"/>
                  </a:cubicBezTo>
                  <a:lnTo>
                    <a:pt x="1995740" y="1995740"/>
                  </a:lnTo>
                  <a:close/>
                  <a:moveTo>
                    <a:pt x="358154" y="358154"/>
                  </a:moveTo>
                  <a:cubicBezTo>
                    <a:pt x="-89111" y="805108"/>
                    <a:pt x="-89111" y="1532924"/>
                    <a:pt x="358154" y="1979877"/>
                  </a:cubicBezTo>
                  <a:cubicBezTo>
                    <a:pt x="805419" y="2427142"/>
                    <a:pt x="1532924" y="2426831"/>
                    <a:pt x="1979877" y="1979877"/>
                  </a:cubicBezTo>
                  <a:cubicBezTo>
                    <a:pt x="2427142" y="1532924"/>
                    <a:pt x="2427142" y="805108"/>
                    <a:pt x="1979877" y="358154"/>
                  </a:cubicBezTo>
                  <a:cubicBezTo>
                    <a:pt x="1532613" y="-89111"/>
                    <a:pt x="805108" y="-89111"/>
                    <a:pt x="358154" y="358154"/>
                  </a:cubicBezTo>
                  <a:lnTo>
                    <a:pt x="358154" y="358154"/>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28" name="Forme libre : forme 27">
              <a:extLst>
                <a:ext uri="{FF2B5EF4-FFF2-40B4-BE49-F238E27FC236}">
                  <a16:creationId xmlns:a16="http://schemas.microsoft.com/office/drawing/2014/main" id="{F6039C82-97C0-4653-A714-8E04AD920BD4}"/>
                </a:ext>
              </a:extLst>
            </p:cNvPr>
            <p:cNvSpPr/>
            <p:nvPr/>
          </p:nvSpPr>
          <p:spPr>
            <a:xfrm>
              <a:off x="5236404" y="2125238"/>
              <a:ext cx="2158565" cy="2158332"/>
            </a:xfrm>
            <a:custGeom>
              <a:avLst/>
              <a:gdLst>
                <a:gd name="connsiteX0" fmla="*/ 1842712 w 2158565"/>
                <a:gd name="connsiteY0" fmla="*/ 1842479 h 2158332"/>
                <a:gd name="connsiteX1" fmla="*/ 315853 w 2158565"/>
                <a:gd name="connsiteY1" fmla="*/ 1842479 h 2158332"/>
                <a:gd name="connsiteX2" fmla="*/ 315853 w 2158565"/>
                <a:gd name="connsiteY2" fmla="*/ 315620 h 2158332"/>
                <a:gd name="connsiteX3" fmla="*/ 1842712 w 2158565"/>
                <a:gd name="connsiteY3" fmla="*/ 315620 h 2158332"/>
                <a:gd name="connsiteX4" fmla="*/ 1842712 w 2158565"/>
                <a:gd name="connsiteY4" fmla="*/ 1842479 h 2158332"/>
                <a:gd name="connsiteX5" fmla="*/ 1842712 w 2158565"/>
                <a:gd name="connsiteY5" fmla="*/ 1842479 h 2158332"/>
                <a:gd name="connsiteX6" fmla="*/ 332027 w 2158565"/>
                <a:gd name="connsiteY6" fmla="*/ 331483 h 2158332"/>
                <a:gd name="connsiteX7" fmla="*/ 332027 w 2158565"/>
                <a:gd name="connsiteY7" fmla="*/ 1826305 h 2158332"/>
                <a:gd name="connsiteX8" fmla="*/ 1826849 w 2158565"/>
                <a:gd name="connsiteY8" fmla="*/ 1826305 h 2158332"/>
                <a:gd name="connsiteX9" fmla="*/ 1826849 w 2158565"/>
                <a:gd name="connsiteY9" fmla="*/ 331483 h 2158332"/>
                <a:gd name="connsiteX10" fmla="*/ 332027 w 2158565"/>
                <a:gd name="connsiteY10" fmla="*/ 331483 h 2158332"/>
                <a:gd name="connsiteX11" fmla="*/ 332027 w 2158565"/>
                <a:gd name="connsiteY11" fmla="*/ 331483 h 2158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58565" h="2158332">
                  <a:moveTo>
                    <a:pt x="1842712" y="1842479"/>
                  </a:moveTo>
                  <a:cubicBezTo>
                    <a:pt x="1421885" y="2263617"/>
                    <a:pt x="736680" y="2263617"/>
                    <a:pt x="315853" y="1842479"/>
                  </a:cubicBezTo>
                  <a:cubicBezTo>
                    <a:pt x="-105284" y="1421652"/>
                    <a:pt x="-105284" y="736447"/>
                    <a:pt x="315853" y="315620"/>
                  </a:cubicBezTo>
                  <a:cubicBezTo>
                    <a:pt x="736991" y="-105207"/>
                    <a:pt x="1421885" y="-105207"/>
                    <a:pt x="1842712" y="315620"/>
                  </a:cubicBezTo>
                  <a:cubicBezTo>
                    <a:pt x="2263850" y="736447"/>
                    <a:pt x="2263850" y="1421652"/>
                    <a:pt x="1842712" y="1842479"/>
                  </a:cubicBezTo>
                  <a:lnTo>
                    <a:pt x="1842712" y="1842479"/>
                  </a:lnTo>
                  <a:close/>
                  <a:moveTo>
                    <a:pt x="332027" y="331483"/>
                  </a:moveTo>
                  <a:cubicBezTo>
                    <a:pt x="-80091" y="743601"/>
                    <a:pt x="-80091" y="1414187"/>
                    <a:pt x="332027" y="1826305"/>
                  </a:cubicBezTo>
                  <a:cubicBezTo>
                    <a:pt x="744145" y="2238423"/>
                    <a:pt x="1414731" y="2238423"/>
                    <a:pt x="1826849" y="1826305"/>
                  </a:cubicBezTo>
                  <a:cubicBezTo>
                    <a:pt x="2238967" y="1414187"/>
                    <a:pt x="2238967" y="743601"/>
                    <a:pt x="1826849" y="331483"/>
                  </a:cubicBezTo>
                  <a:cubicBezTo>
                    <a:pt x="1414731" y="-80324"/>
                    <a:pt x="744145" y="-80635"/>
                    <a:pt x="332027" y="331483"/>
                  </a:cubicBezTo>
                  <a:lnTo>
                    <a:pt x="332027" y="331483"/>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29" name="Forme libre : forme 28">
              <a:extLst>
                <a:ext uri="{FF2B5EF4-FFF2-40B4-BE49-F238E27FC236}">
                  <a16:creationId xmlns:a16="http://schemas.microsoft.com/office/drawing/2014/main" id="{BF2AA378-8156-4209-9761-B0C17C484F6C}"/>
                </a:ext>
              </a:extLst>
            </p:cNvPr>
            <p:cNvSpPr/>
            <p:nvPr/>
          </p:nvSpPr>
          <p:spPr>
            <a:xfrm>
              <a:off x="5325903" y="2214815"/>
              <a:ext cx="1979216" cy="1978944"/>
            </a:xfrm>
            <a:custGeom>
              <a:avLst/>
              <a:gdLst>
                <a:gd name="connsiteX0" fmla="*/ 1689762 w 1979216"/>
                <a:gd name="connsiteY0" fmla="*/ 1689451 h 1978944"/>
                <a:gd name="connsiteX1" fmla="*/ 289494 w 1979216"/>
                <a:gd name="connsiteY1" fmla="*/ 1689451 h 1978944"/>
                <a:gd name="connsiteX2" fmla="*/ 289494 w 1979216"/>
                <a:gd name="connsiteY2" fmla="*/ 289493 h 1978944"/>
                <a:gd name="connsiteX3" fmla="*/ 1689451 w 1979216"/>
                <a:gd name="connsiteY3" fmla="*/ 289493 h 1978944"/>
                <a:gd name="connsiteX4" fmla="*/ 1689762 w 1979216"/>
                <a:gd name="connsiteY4" fmla="*/ 1689451 h 1978944"/>
                <a:gd name="connsiteX5" fmla="*/ 1689762 w 1979216"/>
                <a:gd name="connsiteY5" fmla="*/ 1689451 h 1978944"/>
                <a:gd name="connsiteX6" fmla="*/ 305978 w 1979216"/>
                <a:gd name="connsiteY6" fmla="*/ 305667 h 1978944"/>
                <a:gd name="connsiteX7" fmla="*/ 305978 w 1979216"/>
                <a:gd name="connsiteY7" fmla="*/ 1673588 h 1978944"/>
                <a:gd name="connsiteX8" fmla="*/ 1673899 w 1979216"/>
                <a:gd name="connsiteY8" fmla="*/ 1673588 h 1978944"/>
                <a:gd name="connsiteX9" fmla="*/ 1673899 w 1979216"/>
                <a:gd name="connsiteY9" fmla="*/ 305667 h 1978944"/>
                <a:gd name="connsiteX10" fmla="*/ 305978 w 1979216"/>
                <a:gd name="connsiteY10" fmla="*/ 305667 h 1978944"/>
                <a:gd name="connsiteX11" fmla="*/ 305978 w 1979216"/>
                <a:gd name="connsiteY11" fmla="*/ 305667 h 1978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79216" h="1978944">
                  <a:moveTo>
                    <a:pt x="1689762" y="1689451"/>
                  </a:moveTo>
                  <a:cubicBezTo>
                    <a:pt x="1303770" y="2075442"/>
                    <a:pt x="675485" y="2075442"/>
                    <a:pt x="289494" y="1689451"/>
                  </a:cubicBezTo>
                  <a:cubicBezTo>
                    <a:pt x="-96498" y="1303459"/>
                    <a:pt x="-96498" y="675485"/>
                    <a:pt x="289494" y="289493"/>
                  </a:cubicBezTo>
                  <a:cubicBezTo>
                    <a:pt x="675485" y="-96498"/>
                    <a:pt x="1303459" y="-96498"/>
                    <a:pt x="1689451" y="289493"/>
                  </a:cubicBezTo>
                  <a:cubicBezTo>
                    <a:pt x="2075753" y="675485"/>
                    <a:pt x="2075753" y="1303459"/>
                    <a:pt x="1689762" y="1689451"/>
                  </a:cubicBezTo>
                  <a:lnTo>
                    <a:pt x="1689762" y="1689451"/>
                  </a:lnTo>
                  <a:close/>
                  <a:moveTo>
                    <a:pt x="305978" y="305667"/>
                  </a:moveTo>
                  <a:cubicBezTo>
                    <a:pt x="-71304" y="682950"/>
                    <a:pt x="-71304" y="1296617"/>
                    <a:pt x="305978" y="1673588"/>
                  </a:cubicBezTo>
                  <a:cubicBezTo>
                    <a:pt x="683261" y="2050559"/>
                    <a:pt x="1296617" y="2050559"/>
                    <a:pt x="1673899" y="1673588"/>
                  </a:cubicBezTo>
                  <a:cubicBezTo>
                    <a:pt x="2051181" y="1296617"/>
                    <a:pt x="2051181" y="682950"/>
                    <a:pt x="1673899" y="305667"/>
                  </a:cubicBezTo>
                  <a:cubicBezTo>
                    <a:pt x="1296617" y="-71615"/>
                    <a:pt x="682950" y="-71615"/>
                    <a:pt x="305978" y="305667"/>
                  </a:cubicBezTo>
                  <a:lnTo>
                    <a:pt x="305978" y="305667"/>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0" name="Forme libre : forme 29">
              <a:extLst>
                <a:ext uri="{FF2B5EF4-FFF2-40B4-BE49-F238E27FC236}">
                  <a16:creationId xmlns:a16="http://schemas.microsoft.com/office/drawing/2014/main" id="{52B036D8-3C08-497E-9AFC-5A92B87065CA}"/>
                </a:ext>
              </a:extLst>
            </p:cNvPr>
            <p:cNvSpPr/>
            <p:nvPr/>
          </p:nvSpPr>
          <p:spPr>
            <a:xfrm>
              <a:off x="5415792" y="2304509"/>
              <a:ext cx="1799789" cy="1799672"/>
            </a:xfrm>
            <a:custGeom>
              <a:avLst/>
              <a:gdLst>
                <a:gd name="connsiteX0" fmla="*/ 1536423 w 1799789"/>
                <a:gd name="connsiteY0" fmla="*/ 1536306 h 1799672"/>
                <a:gd name="connsiteX1" fmla="*/ 263367 w 1799789"/>
                <a:gd name="connsiteY1" fmla="*/ 1536306 h 1799672"/>
                <a:gd name="connsiteX2" fmla="*/ 263367 w 1799789"/>
                <a:gd name="connsiteY2" fmla="*/ 263250 h 1799672"/>
                <a:gd name="connsiteX3" fmla="*/ 1536423 w 1799789"/>
                <a:gd name="connsiteY3" fmla="*/ 263250 h 1799672"/>
                <a:gd name="connsiteX4" fmla="*/ 1536423 w 1799789"/>
                <a:gd name="connsiteY4" fmla="*/ 1536306 h 1799672"/>
                <a:gd name="connsiteX5" fmla="*/ 1536423 w 1799789"/>
                <a:gd name="connsiteY5" fmla="*/ 1536306 h 1799672"/>
                <a:gd name="connsiteX6" fmla="*/ 279540 w 1799789"/>
                <a:gd name="connsiteY6" fmla="*/ 279424 h 1799672"/>
                <a:gd name="connsiteX7" fmla="*/ 279540 w 1799789"/>
                <a:gd name="connsiteY7" fmla="*/ 1520443 h 1799672"/>
                <a:gd name="connsiteX8" fmla="*/ 1520560 w 1799789"/>
                <a:gd name="connsiteY8" fmla="*/ 1520443 h 1799672"/>
                <a:gd name="connsiteX9" fmla="*/ 1520560 w 1799789"/>
                <a:gd name="connsiteY9" fmla="*/ 279424 h 1799672"/>
                <a:gd name="connsiteX10" fmla="*/ 279540 w 1799789"/>
                <a:gd name="connsiteY10" fmla="*/ 279424 h 1799672"/>
                <a:gd name="connsiteX11" fmla="*/ 279540 w 1799789"/>
                <a:gd name="connsiteY11" fmla="*/ 279424 h 1799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99789" h="1799672">
                  <a:moveTo>
                    <a:pt x="1536423" y="1536306"/>
                  </a:moveTo>
                  <a:cubicBezTo>
                    <a:pt x="1185267" y="1887462"/>
                    <a:pt x="614211" y="1887462"/>
                    <a:pt x="263367" y="1536306"/>
                  </a:cubicBezTo>
                  <a:cubicBezTo>
                    <a:pt x="-87789" y="1185461"/>
                    <a:pt x="-87789" y="614095"/>
                    <a:pt x="263367" y="263250"/>
                  </a:cubicBezTo>
                  <a:cubicBezTo>
                    <a:pt x="614211" y="-87906"/>
                    <a:pt x="1185578" y="-87595"/>
                    <a:pt x="1536423" y="263250"/>
                  </a:cubicBezTo>
                  <a:cubicBezTo>
                    <a:pt x="1887578" y="614095"/>
                    <a:pt x="1887578" y="1185461"/>
                    <a:pt x="1536423" y="1536306"/>
                  </a:cubicBezTo>
                  <a:lnTo>
                    <a:pt x="1536423" y="1536306"/>
                  </a:lnTo>
                  <a:close/>
                  <a:moveTo>
                    <a:pt x="279540" y="279424"/>
                  </a:moveTo>
                  <a:cubicBezTo>
                    <a:pt x="-62595" y="621560"/>
                    <a:pt x="-62595" y="1178308"/>
                    <a:pt x="279540" y="1520443"/>
                  </a:cubicBezTo>
                  <a:cubicBezTo>
                    <a:pt x="621676" y="1862579"/>
                    <a:pt x="1178424" y="1862579"/>
                    <a:pt x="1520560" y="1520443"/>
                  </a:cubicBezTo>
                  <a:cubicBezTo>
                    <a:pt x="1862696" y="1178308"/>
                    <a:pt x="1862696" y="621560"/>
                    <a:pt x="1520560" y="279424"/>
                  </a:cubicBezTo>
                  <a:cubicBezTo>
                    <a:pt x="1178424" y="-63023"/>
                    <a:pt x="621365" y="-62712"/>
                    <a:pt x="279540" y="279424"/>
                  </a:cubicBezTo>
                  <a:lnTo>
                    <a:pt x="279540" y="279424"/>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1" name="Forme libre : forme 30">
              <a:extLst>
                <a:ext uri="{FF2B5EF4-FFF2-40B4-BE49-F238E27FC236}">
                  <a16:creationId xmlns:a16="http://schemas.microsoft.com/office/drawing/2014/main" id="{8E5BE73C-0886-4809-865E-CD38C89DE0AE}"/>
                </a:ext>
              </a:extLst>
            </p:cNvPr>
            <p:cNvSpPr/>
            <p:nvPr/>
          </p:nvSpPr>
          <p:spPr>
            <a:xfrm>
              <a:off x="5505602" y="2394203"/>
              <a:ext cx="1620168" cy="1620168"/>
            </a:xfrm>
            <a:custGeom>
              <a:avLst/>
              <a:gdLst>
                <a:gd name="connsiteX0" fmla="*/ 1383161 w 1620168"/>
                <a:gd name="connsiteY0" fmla="*/ 1383161 h 1620168"/>
                <a:gd name="connsiteX1" fmla="*/ 237007 w 1620168"/>
                <a:gd name="connsiteY1" fmla="*/ 1383161 h 1620168"/>
                <a:gd name="connsiteX2" fmla="*/ 237007 w 1620168"/>
                <a:gd name="connsiteY2" fmla="*/ 237007 h 1620168"/>
                <a:gd name="connsiteX3" fmla="*/ 1383161 w 1620168"/>
                <a:gd name="connsiteY3" fmla="*/ 237007 h 1620168"/>
                <a:gd name="connsiteX4" fmla="*/ 1383161 w 1620168"/>
                <a:gd name="connsiteY4" fmla="*/ 1383161 h 1620168"/>
                <a:gd name="connsiteX5" fmla="*/ 1383161 w 1620168"/>
                <a:gd name="connsiteY5" fmla="*/ 1383161 h 1620168"/>
                <a:gd name="connsiteX6" fmla="*/ 252869 w 1620168"/>
                <a:gd name="connsiteY6" fmla="*/ 253180 h 1620168"/>
                <a:gd name="connsiteX7" fmla="*/ 252869 w 1620168"/>
                <a:gd name="connsiteY7" fmla="*/ 1367299 h 1620168"/>
                <a:gd name="connsiteX8" fmla="*/ 1366988 w 1620168"/>
                <a:gd name="connsiteY8" fmla="*/ 1367299 h 1620168"/>
                <a:gd name="connsiteX9" fmla="*/ 1366988 w 1620168"/>
                <a:gd name="connsiteY9" fmla="*/ 253180 h 1620168"/>
                <a:gd name="connsiteX10" fmla="*/ 252869 w 1620168"/>
                <a:gd name="connsiteY10" fmla="*/ 253180 h 1620168"/>
                <a:gd name="connsiteX11" fmla="*/ 252869 w 1620168"/>
                <a:gd name="connsiteY11" fmla="*/ 253180 h 1620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20168" h="1620168">
                  <a:moveTo>
                    <a:pt x="1383161" y="1383161"/>
                  </a:moveTo>
                  <a:cubicBezTo>
                    <a:pt x="1067152" y="1699171"/>
                    <a:pt x="553016" y="1699171"/>
                    <a:pt x="237007" y="1383161"/>
                  </a:cubicBezTo>
                  <a:cubicBezTo>
                    <a:pt x="-79002" y="1067152"/>
                    <a:pt x="-79002" y="553016"/>
                    <a:pt x="237007" y="237007"/>
                  </a:cubicBezTo>
                  <a:cubicBezTo>
                    <a:pt x="553016" y="-79002"/>
                    <a:pt x="1067152" y="-79002"/>
                    <a:pt x="1383161" y="237007"/>
                  </a:cubicBezTo>
                  <a:cubicBezTo>
                    <a:pt x="1699171" y="553016"/>
                    <a:pt x="1699171" y="1067152"/>
                    <a:pt x="1383161" y="1383161"/>
                  </a:cubicBezTo>
                  <a:lnTo>
                    <a:pt x="1383161" y="1383161"/>
                  </a:lnTo>
                  <a:close/>
                  <a:moveTo>
                    <a:pt x="252869" y="253180"/>
                  </a:moveTo>
                  <a:cubicBezTo>
                    <a:pt x="-54120" y="560480"/>
                    <a:pt x="-54120" y="1060310"/>
                    <a:pt x="252869" y="1367299"/>
                  </a:cubicBezTo>
                  <a:cubicBezTo>
                    <a:pt x="560170" y="1674288"/>
                    <a:pt x="1059688" y="1674288"/>
                    <a:pt x="1366988" y="1367299"/>
                  </a:cubicBezTo>
                  <a:cubicBezTo>
                    <a:pt x="1673977" y="1059999"/>
                    <a:pt x="1673977" y="560170"/>
                    <a:pt x="1366988" y="253180"/>
                  </a:cubicBezTo>
                  <a:cubicBezTo>
                    <a:pt x="1059999" y="-54120"/>
                    <a:pt x="560170" y="-54120"/>
                    <a:pt x="252869" y="253180"/>
                  </a:cubicBezTo>
                  <a:lnTo>
                    <a:pt x="252869" y="253180"/>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2" name="Forme libre : forme 31">
              <a:extLst>
                <a:ext uri="{FF2B5EF4-FFF2-40B4-BE49-F238E27FC236}">
                  <a16:creationId xmlns:a16="http://schemas.microsoft.com/office/drawing/2014/main" id="{BE4B13D9-3772-43E6-BE0F-B65A0015AD4F}"/>
                </a:ext>
              </a:extLst>
            </p:cNvPr>
            <p:cNvSpPr/>
            <p:nvPr/>
          </p:nvSpPr>
          <p:spPr>
            <a:xfrm>
              <a:off x="5595296" y="2484014"/>
              <a:ext cx="1440896" cy="1440780"/>
            </a:xfrm>
            <a:custGeom>
              <a:avLst/>
              <a:gdLst>
                <a:gd name="connsiteX0" fmla="*/ 1230017 w 1440896"/>
                <a:gd name="connsiteY0" fmla="*/ 1229900 h 1440780"/>
                <a:gd name="connsiteX1" fmla="*/ 210763 w 1440896"/>
                <a:gd name="connsiteY1" fmla="*/ 1229900 h 1440780"/>
                <a:gd name="connsiteX2" fmla="*/ 210763 w 1440896"/>
                <a:gd name="connsiteY2" fmla="*/ 210647 h 1440780"/>
                <a:gd name="connsiteX3" fmla="*/ 1230017 w 1440896"/>
                <a:gd name="connsiteY3" fmla="*/ 210647 h 1440780"/>
                <a:gd name="connsiteX4" fmla="*/ 1230017 w 1440896"/>
                <a:gd name="connsiteY4" fmla="*/ 1229900 h 1440780"/>
                <a:gd name="connsiteX5" fmla="*/ 1230017 w 1440896"/>
                <a:gd name="connsiteY5" fmla="*/ 1229900 h 1440780"/>
                <a:gd name="connsiteX6" fmla="*/ 226937 w 1440896"/>
                <a:gd name="connsiteY6" fmla="*/ 226820 h 1440780"/>
                <a:gd name="connsiteX7" fmla="*/ 226937 w 1440896"/>
                <a:gd name="connsiteY7" fmla="*/ 1214038 h 1440780"/>
                <a:gd name="connsiteX8" fmla="*/ 1214154 w 1440896"/>
                <a:gd name="connsiteY8" fmla="*/ 1214038 h 1440780"/>
                <a:gd name="connsiteX9" fmla="*/ 1214154 w 1440896"/>
                <a:gd name="connsiteY9" fmla="*/ 226820 h 1440780"/>
                <a:gd name="connsiteX10" fmla="*/ 226937 w 1440896"/>
                <a:gd name="connsiteY10" fmla="*/ 226820 h 1440780"/>
                <a:gd name="connsiteX11" fmla="*/ 226937 w 1440896"/>
                <a:gd name="connsiteY11" fmla="*/ 226820 h 1440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40896" h="1440780">
                  <a:moveTo>
                    <a:pt x="1230017" y="1229900"/>
                  </a:moveTo>
                  <a:cubicBezTo>
                    <a:pt x="949154" y="1511074"/>
                    <a:pt x="491937" y="1511074"/>
                    <a:pt x="210763" y="1229900"/>
                  </a:cubicBezTo>
                  <a:cubicBezTo>
                    <a:pt x="-70410" y="948727"/>
                    <a:pt x="-70099" y="491509"/>
                    <a:pt x="210763" y="210647"/>
                  </a:cubicBezTo>
                  <a:cubicBezTo>
                    <a:pt x="491626" y="-70216"/>
                    <a:pt x="949154" y="-70216"/>
                    <a:pt x="1230017" y="210647"/>
                  </a:cubicBezTo>
                  <a:cubicBezTo>
                    <a:pt x="1511190" y="491820"/>
                    <a:pt x="1511190" y="949038"/>
                    <a:pt x="1230017" y="1229900"/>
                  </a:cubicBezTo>
                  <a:lnTo>
                    <a:pt x="1230017" y="1229900"/>
                  </a:lnTo>
                  <a:close/>
                  <a:moveTo>
                    <a:pt x="226937" y="226820"/>
                  </a:moveTo>
                  <a:cubicBezTo>
                    <a:pt x="-45216" y="498974"/>
                    <a:pt x="-45216" y="941884"/>
                    <a:pt x="226937" y="1214038"/>
                  </a:cubicBezTo>
                  <a:cubicBezTo>
                    <a:pt x="499090" y="1486191"/>
                    <a:pt x="942001" y="1486191"/>
                    <a:pt x="1214154" y="1214038"/>
                  </a:cubicBezTo>
                  <a:cubicBezTo>
                    <a:pt x="1486307" y="941884"/>
                    <a:pt x="1486307" y="498974"/>
                    <a:pt x="1214154" y="226820"/>
                  </a:cubicBezTo>
                  <a:cubicBezTo>
                    <a:pt x="941690" y="-45333"/>
                    <a:pt x="499090" y="-45333"/>
                    <a:pt x="226937" y="226820"/>
                  </a:cubicBezTo>
                  <a:lnTo>
                    <a:pt x="226937" y="226820"/>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3" name="Forme libre : forme 32">
              <a:extLst>
                <a:ext uri="{FF2B5EF4-FFF2-40B4-BE49-F238E27FC236}">
                  <a16:creationId xmlns:a16="http://schemas.microsoft.com/office/drawing/2014/main" id="{32879729-E307-466F-A15D-5AFFE8B72B7C}"/>
                </a:ext>
              </a:extLst>
            </p:cNvPr>
            <p:cNvSpPr/>
            <p:nvPr/>
          </p:nvSpPr>
          <p:spPr>
            <a:xfrm>
              <a:off x="5684990" y="2573591"/>
              <a:ext cx="1261392" cy="1261392"/>
            </a:xfrm>
            <a:custGeom>
              <a:avLst/>
              <a:gdLst>
                <a:gd name="connsiteX0" fmla="*/ 1076872 w 1261392"/>
                <a:gd name="connsiteY0" fmla="*/ 1076872 h 1261392"/>
                <a:gd name="connsiteX1" fmla="*/ 184520 w 1261392"/>
                <a:gd name="connsiteY1" fmla="*/ 1076872 h 1261392"/>
                <a:gd name="connsiteX2" fmla="*/ 184520 w 1261392"/>
                <a:gd name="connsiteY2" fmla="*/ 184520 h 1261392"/>
                <a:gd name="connsiteX3" fmla="*/ 1076872 w 1261392"/>
                <a:gd name="connsiteY3" fmla="*/ 184520 h 1261392"/>
                <a:gd name="connsiteX4" fmla="*/ 1076872 w 1261392"/>
                <a:gd name="connsiteY4" fmla="*/ 1076872 h 1261392"/>
                <a:gd name="connsiteX5" fmla="*/ 1076872 w 1261392"/>
                <a:gd name="connsiteY5" fmla="*/ 1076872 h 1261392"/>
                <a:gd name="connsiteX6" fmla="*/ 200694 w 1261392"/>
                <a:gd name="connsiteY6" fmla="*/ 200694 h 1261392"/>
                <a:gd name="connsiteX7" fmla="*/ 200694 w 1261392"/>
                <a:gd name="connsiteY7" fmla="*/ 1061010 h 1261392"/>
                <a:gd name="connsiteX8" fmla="*/ 1061010 w 1261392"/>
                <a:gd name="connsiteY8" fmla="*/ 1061010 h 1261392"/>
                <a:gd name="connsiteX9" fmla="*/ 1061010 w 1261392"/>
                <a:gd name="connsiteY9" fmla="*/ 200694 h 1261392"/>
                <a:gd name="connsiteX10" fmla="*/ 200694 w 1261392"/>
                <a:gd name="connsiteY10" fmla="*/ 200694 h 1261392"/>
                <a:gd name="connsiteX11" fmla="*/ 200694 w 1261392"/>
                <a:gd name="connsiteY11" fmla="*/ 200694 h 1261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61392" h="1261392">
                  <a:moveTo>
                    <a:pt x="1076872" y="1076872"/>
                  </a:moveTo>
                  <a:cubicBezTo>
                    <a:pt x="830846" y="1322899"/>
                    <a:pt x="430547" y="1322899"/>
                    <a:pt x="184520" y="1076872"/>
                  </a:cubicBezTo>
                  <a:cubicBezTo>
                    <a:pt x="-61507" y="830846"/>
                    <a:pt x="-61507" y="430547"/>
                    <a:pt x="184520" y="184520"/>
                  </a:cubicBezTo>
                  <a:cubicBezTo>
                    <a:pt x="430547" y="-61507"/>
                    <a:pt x="830846" y="-61507"/>
                    <a:pt x="1076872" y="184520"/>
                  </a:cubicBezTo>
                  <a:cubicBezTo>
                    <a:pt x="1322899" y="430547"/>
                    <a:pt x="1322899" y="830846"/>
                    <a:pt x="1076872" y="1076872"/>
                  </a:cubicBezTo>
                  <a:lnTo>
                    <a:pt x="1076872" y="1076872"/>
                  </a:lnTo>
                  <a:close/>
                  <a:moveTo>
                    <a:pt x="200694" y="200694"/>
                  </a:moveTo>
                  <a:cubicBezTo>
                    <a:pt x="-36624" y="438012"/>
                    <a:pt x="-36624" y="823692"/>
                    <a:pt x="200694" y="1061010"/>
                  </a:cubicBezTo>
                  <a:cubicBezTo>
                    <a:pt x="437700" y="1298016"/>
                    <a:pt x="823692" y="1298016"/>
                    <a:pt x="1061010" y="1061010"/>
                  </a:cubicBezTo>
                  <a:cubicBezTo>
                    <a:pt x="1298016" y="823692"/>
                    <a:pt x="1298016" y="437700"/>
                    <a:pt x="1061010" y="200694"/>
                  </a:cubicBezTo>
                  <a:cubicBezTo>
                    <a:pt x="823692" y="-36624"/>
                    <a:pt x="437700" y="-36624"/>
                    <a:pt x="200694" y="200694"/>
                  </a:cubicBezTo>
                  <a:lnTo>
                    <a:pt x="200694" y="200694"/>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4" name="Forme libre : forme 33">
              <a:extLst>
                <a:ext uri="{FF2B5EF4-FFF2-40B4-BE49-F238E27FC236}">
                  <a16:creationId xmlns:a16="http://schemas.microsoft.com/office/drawing/2014/main" id="{86DB17A5-20B6-484F-B125-6EDE296D9E96}"/>
                </a:ext>
              </a:extLst>
            </p:cNvPr>
            <p:cNvSpPr/>
            <p:nvPr/>
          </p:nvSpPr>
          <p:spPr>
            <a:xfrm>
              <a:off x="5774568" y="2663169"/>
              <a:ext cx="1082237" cy="1082237"/>
            </a:xfrm>
            <a:custGeom>
              <a:avLst/>
              <a:gdLst>
                <a:gd name="connsiteX0" fmla="*/ 923844 w 1082237"/>
                <a:gd name="connsiteY0" fmla="*/ 923844 h 1082237"/>
                <a:gd name="connsiteX1" fmla="*/ 158393 w 1082237"/>
                <a:gd name="connsiteY1" fmla="*/ 923844 h 1082237"/>
                <a:gd name="connsiteX2" fmla="*/ 158393 w 1082237"/>
                <a:gd name="connsiteY2" fmla="*/ 158393 h 1082237"/>
                <a:gd name="connsiteX3" fmla="*/ 923844 w 1082237"/>
                <a:gd name="connsiteY3" fmla="*/ 158393 h 1082237"/>
                <a:gd name="connsiteX4" fmla="*/ 923844 w 1082237"/>
                <a:gd name="connsiteY4" fmla="*/ 923844 h 1082237"/>
                <a:gd name="connsiteX5" fmla="*/ 923844 w 1082237"/>
                <a:gd name="connsiteY5" fmla="*/ 923844 h 1082237"/>
                <a:gd name="connsiteX6" fmla="*/ 174567 w 1082237"/>
                <a:gd name="connsiteY6" fmla="*/ 174567 h 1082237"/>
                <a:gd name="connsiteX7" fmla="*/ 174567 w 1082237"/>
                <a:gd name="connsiteY7" fmla="*/ 907981 h 1082237"/>
                <a:gd name="connsiteX8" fmla="*/ 907981 w 1082237"/>
                <a:gd name="connsiteY8" fmla="*/ 907981 h 1082237"/>
                <a:gd name="connsiteX9" fmla="*/ 907981 w 1082237"/>
                <a:gd name="connsiteY9" fmla="*/ 174567 h 1082237"/>
                <a:gd name="connsiteX10" fmla="*/ 174567 w 1082237"/>
                <a:gd name="connsiteY10" fmla="*/ 174567 h 1082237"/>
                <a:gd name="connsiteX11" fmla="*/ 174567 w 1082237"/>
                <a:gd name="connsiteY11" fmla="*/ 174567 h 10822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82237" h="1082237">
                  <a:moveTo>
                    <a:pt x="923844" y="923844"/>
                  </a:moveTo>
                  <a:cubicBezTo>
                    <a:pt x="712653" y="1135035"/>
                    <a:pt x="369273" y="1135035"/>
                    <a:pt x="158393" y="923844"/>
                  </a:cubicBezTo>
                  <a:cubicBezTo>
                    <a:pt x="-52798" y="712964"/>
                    <a:pt x="-52798" y="369584"/>
                    <a:pt x="158393" y="158393"/>
                  </a:cubicBezTo>
                  <a:cubicBezTo>
                    <a:pt x="369273" y="-52798"/>
                    <a:pt x="712653" y="-52798"/>
                    <a:pt x="923844" y="158393"/>
                  </a:cubicBezTo>
                  <a:cubicBezTo>
                    <a:pt x="1135035" y="369584"/>
                    <a:pt x="1135035" y="712964"/>
                    <a:pt x="923844" y="923844"/>
                  </a:cubicBezTo>
                  <a:lnTo>
                    <a:pt x="923844" y="923844"/>
                  </a:lnTo>
                  <a:close/>
                  <a:moveTo>
                    <a:pt x="174567" y="174567"/>
                  </a:moveTo>
                  <a:cubicBezTo>
                    <a:pt x="-27604" y="376738"/>
                    <a:pt x="-27604" y="705810"/>
                    <a:pt x="174567" y="907981"/>
                  </a:cubicBezTo>
                  <a:cubicBezTo>
                    <a:pt x="376738" y="1110153"/>
                    <a:pt x="705810" y="1110153"/>
                    <a:pt x="907981" y="907981"/>
                  </a:cubicBezTo>
                  <a:cubicBezTo>
                    <a:pt x="1110153" y="705810"/>
                    <a:pt x="1110153" y="376738"/>
                    <a:pt x="907981" y="174567"/>
                  </a:cubicBezTo>
                  <a:cubicBezTo>
                    <a:pt x="705810" y="-27604"/>
                    <a:pt x="376738" y="-27604"/>
                    <a:pt x="174567" y="174567"/>
                  </a:cubicBezTo>
                  <a:lnTo>
                    <a:pt x="174567" y="174567"/>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5" name="Forme libre : forme 34">
              <a:extLst>
                <a:ext uri="{FF2B5EF4-FFF2-40B4-BE49-F238E27FC236}">
                  <a16:creationId xmlns:a16="http://schemas.microsoft.com/office/drawing/2014/main" id="{0D69679F-9349-4B66-97B1-6EACB53DE5FD}"/>
                </a:ext>
              </a:extLst>
            </p:cNvPr>
            <p:cNvSpPr/>
            <p:nvPr/>
          </p:nvSpPr>
          <p:spPr>
            <a:xfrm>
              <a:off x="5864378" y="2752979"/>
              <a:ext cx="902616" cy="902616"/>
            </a:xfrm>
            <a:custGeom>
              <a:avLst/>
              <a:gdLst>
                <a:gd name="connsiteX0" fmla="*/ 770583 w 902616"/>
                <a:gd name="connsiteY0" fmla="*/ 770583 h 902616"/>
                <a:gd name="connsiteX1" fmla="*/ 132033 w 902616"/>
                <a:gd name="connsiteY1" fmla="*/ 770583 h 902616"/>
                <a:gd name="connsiteX2" fmla="*/ 132033 w 902616"/>
                <a:gd name="connsiteY2" fmla="*/ 132033 h 902616"/>
                <a:gd name="connsiteX3" fmla="*/ 770583 w 902616"/>
                <a:gd name="connsiteY3" fmla="*/ 132033 h 902616"/>
                <a:gd name="connsiteX4" fmla="*/ 770583 w 902616"/>
                <a:gd name="connsiteY4" fmla="*/ 770583 h 902616"/>
                <a:gd name="connsiteX5" fmla="*/ 770583 w 902616"/>
                <a:gd name="connsiteY5" fmla="*/ 770583 h 902616"/>
                <a:gd name="connsiteX6" fmla="*/ 148207 w 902616"/>
                <a:gd name="connsiteY6" fmla="*/ 148207 h 902616"/>
                <a:gd name="connsiteX7" fmla="*/ 148207 w 902616"/>
                <a:gd name="connsiteY7" fmla="*/ 754720 h 902616"/>
                <a:gd name="connsiteX8" fmla="*/ 754720 w 902616"/>
                <a:gd name="connsiteY8" fmla="*/ 754720 h 902616"/>
                <a:gd name="connsiteX9" fmla="*/ 754720 w 902616"/>
                <a:gd name="connsiteY9" fmla="*/ 148207 h 902616"/>
                <a:gd name="connsiteX10" fmla="*/ 148207 w 902616"/>
                <a:gd name="connsiteY10" fmla="*/ 148207 h 902616"/>
                <a:gd name="connsiteX11" fmla="*/ 148207 w 902616"/>
                <a:gd name="connsiteY11" fmla="*/ 148207 h 902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2616" h="902616">
                  <a:moveTo>
                    <a:pt x="770583" y="770583"/>
                  </a:moveTo>
                  <a:cubicBezTo>
                    <a:pt x="594539" y="946627"/>
                    <a:pt x="308078" y="946627"/>
                    <a:pt x="132033" y="770583"/>
                  </a:cubicBezTo>
                  <a:cubicBezTo>
                    <a:pt x="-44011" y="594539"/>
                    <a:pt x="-44011" y="308078"/>
                    <a:pt x="132033" y="132033"/>
                  </a:cubicBezTo>
                  <a:cubicBezTo>
                    <a:pt x="308078" y="-44011"/>
                    <a:pt x="594539" y="-44011"/>
                    <a:pt x="770583" y="132033"/>
                  </a:cubicBezTo>
                  <a:cubicBezTo>
                    <a:pt x="946627" y="308078"/>
                    <a:pt x="946627" y="594539"/>
                    <a:pt x="770583" y="770583"/>
                  </a:cubicBezTo>
                  <a:lnTo>
                    <a:pt x="770583" y="770583"/>
                  </a:lnTo>
                  <a:close/>
                  <a:moveTo>
                    <a:pt x="148207" y="148207"/>
                  </a:moveTo>
                  <a:cubicBezTo>
                    <a:pt x="-19129" y="315542"/>
                    <a:pt x="-19129" y="587385"/>
                    <a:pt x="148207" y="754720"/>
                  </a:cubicBezTo>
                  <a:cubicBezTo>
                    <a:pt x="315542" y="921745"/>
                    <a:pt x="587385" y="921745"/>
                    <a:pt x="754720" y="754720"/>
                  </a:cubicBezTo>
                  <a:cubicBezTo>
                    <a:pt x="922056" y="587385"/>
                    <a:pt x="922056" y="315542"/>
                    <a:pt x="754720" y="148207"/>
                  </a:cubicBezTo>
                  <a:cubicBezTo>
                    <a:pt x="587385" y="-19129"/>
                    <a:pt x="315231" y="-19129"/>
                    <a:pt x="148207" y="148207"/>
                  </a:cubicBezTo>
                  <a:lnTo>
                    <a:pt x="148207" y="148207"/>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6" name="Forme libre : forme 35">
              <a:extLst>
                <a:ext uri="{FF2B5EF4-FFF2-40B4-BE49-F238E27FC236}">
                  <a16:creationId xmlns:a16="http://schemas.microsoft.com/office/drawing/2014/main" id="{371F0458-8737-4DDD-9088-F397CFD86080}"/>
                </a:ext>
              </a:extLst>
            </p:cNvPr>
            <p:cNvSpPr/>
            <p:nvPr/>
          </p:nvSpPr>
          <p:spPr>
            <a:xfrm>
              <a:off x="5954072" y="2842790"/>
              <a:ext cx="723111" cy="723228"/>
            </a:xfrm>
            <a:custGeom>
              <a:avLst/>
              <a:gdLst>
                <a:gd name="connsiteX0" fmla="*/ 617438 w 723111"/>
                <a:gd name="connsiteY0" fmla="*/ 617322 h 723228"/>
                <a:gd name="connsiteX1" fmla="*/ 105790 w 723111"/>
                <a:gd name="connsiteY1" fmla="*/ 617322 h 723228"/>
                <a:gd name="connsiteX2" fmla="*/ 105790 w 723111"/>
                <a:gd name="connsiteY2" fmla="*/ 105673 h 723228"/>
                <a:gd name="connsiteX3" fmla="*/ 617438 w 723111"/>
                <a:gd name="connsiteY3" fmla="*/ 105673 h 723228"/>
                <a:gd name="connsiteX4" fmla="*/ 617438 w 723111"/>
                <a:gd name="connsiteY4" fmla="*/ 617322 h 723228"/>
                <a:gd name="connsiteX5" fmla="*/ 617438 w 723111"/>
                <a:gd name="connsiteY5" fmla="*/ 617322 h 723228"/>
                <a:gd name="connsiteX6" fmla="*/ 121964 w 723111"/>
                <a:gd name="connsiteY6" fmla="*/ 121847 h 723228"/>
                <a:gd name="connsiteX7" fmla="*/ 121964 w 723111"/>
                <a:gd name="connsiteY7" fmla="*/ 601459 h 723228"/>
                <a:gd name="connsiteX8" fmla="*/ 601576 w 723111"/>
                <a:gd name="connsiteY8" fmla="*/ 601459 h 723228"/>
                <a:gd name="connsiteX9" fmla="*/ 601576 w 723111"/>
                <a:gd name="connsiteY9" fmla="*/ 121847 h 723228"/>
                <a:gd name="connsiteX10" fmla="*/ 121964 w 723111"/>
                <a:gd name="connsiteY10" fmla="*/ 121847 h 723228"/>
                <a:gd name="connsiteX11" fmla="*/ 121964 w 723111"/>
                <a:gd name="connsiteY11" fmla="*/ 121847 h 723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23111" h="723228">
                  <a:moveTo>
                    <a:pt x="617438" y="617322"/>
                  </a:moveTo>
                  <a:cubicBezTo>
                    <a:pt x="476230" y="758530"/>
                    <a:pt x="246688" y="758530"/>
                    <a:pt x="105790" y="617322"/>
                  </a:cubicBezTo>
                  <a:cubicBezTo>
                    <a:pt x="-35108" y="476113"/>
                    <a:pt x="-35419" y="246571"/>
                    <a:pt x="105790" y="105673"/>
                  </a:cubicBezTo>
                  <a:cubicBezTo>
                    <a:pt x="246688" y="-35224"/>
                    <a:pt x="476541" y="-35224"/>
                    <a:pt x="617438" y="105673"/>
                  </a:cubicBezTo>
                  <a:cubicBezTo>
                    <a:pt x="758336" y="246882"/>
                    <a:pt x="758336" y="476424"/>
                    <a:pt x="617438" y="617322"/>
                  </a:cubicBezTo>
                  <a:lnTo>
                    <a:pt x="617438" y="617322"/>
                  </a:lnTo>
                  <a:close/>
                  <a:moveTo>
                    <a:pt x="121964" y="121847"/>
                  </a:moveTo>
                  <a:cubicBezTo>
                    <a:pt x="-10225" y="254036"/>
                    <a:pt x="-10225" y="469270"/>
                    <a:pt x="121964" y="601459"/>
                  </a:cubicBezTo>
                  <a:cubicBezTo>
                    <a:pt x="254152" y="733648"/>
                    <a:pt x="469387" y="733648"/>
                    <a:pt x="601576" y="601459"/>
                  </a:cubicBezTo>
                  <a:cubicBezTo>
                    <a:pt x="733765" y="469270"/>
                    <a:pt x="733765" y="254036"/>
                    <a:pt x="601576" y="121847"/>
                  </a:cubicBezTo>
                  <a:cubicBezTo>
                    <a:pt x="469076" y="-10342"/>
                    <a:pt x="254152" y="-10342"/>
                    <a:pt x="121964" y="121847"/>
                  </a:cubicBezTo>
                  <a:lnTo>
                    <a:pt x="121964" y="121847"/>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7" name="Forme libre : forme 36">
              <a:extLst>
                <a:ext uri="{FF2B5EF4-FFF2-40B4-BE49-F238E27FC236}">
                  <a16:creationId xmlns:a16="http://schemas.microsoft.com/office/drawing/2014/main" id="{117355EE-C648-4609-B13F-357086A2B4D4}"/>
                </a:ext>
              </a:extLst>
            </p:cNvPr>
            <p:cNvSpPr/>
            <p:nvPr/>
          </p:nvSpPr>
          <p:spPr>
            <a:xfrm>
              <a:off x="6043766" y="2932367"/>
              <a:ext cx="543840" cy="543840"/>
            </a:xfrm>
            <a:custGeom>
              <a:avLst/>
              <a:gdLst>
                <a:gd name="connsiteX0" fmla="*/ 464294 w 543840"/>
                <a:gd name="connsiteY0" fmla="*/ 464294 h 543840"/>
                <a:gd name="connsiteX1" fmla="*/ 79547 w 543840"/>
                <a:gd name="connsiteY1" fmla="*/ 464294 h 543840"/>
                <a:gd name="connsiteX2" fmla="*/ 79547 w 543840"/>
                <a:gd name="connsiteY2" fmla="*/ 79547 h 543840"/>
                <a:gd name="connsiteX3" fmla="*/ 464294 w 543840"/>
                <a:gd name="connsiteY3" fmla="*/ 79547 h 543840"/>
                <a:gd name="connsiteX4" fmla="*/ 464294 w 543840"/>
                <a:gd name="connsiteY4" fmla="*/ 464294 h 543840"/>
                <a:gd name="connsiteX5" fmla="*/ 464294 w 543840"/>
                <a:gd name="connsiteY5" fmla="*/ 464294 h 543840"/>
                <a:gd name="connsiteX6" fmla="*/ 95720 w 543840"/>
                <a:gd name="connsiteY6" fmla="*/ 95720 h 543840"/>
                <a:gd name="connsiteX7" fmla="*/ 95720 w 543840"/>
                <a:gd name="connsiteY7" fmla="*/ 448120 h 543840"/>
                <a:gd name="connsiteX8" fmla="*/ 448431 w 543840"/>
                <a:gd name="connsiteY8" fmla="*/ 448120 h 543840"/>
                <a:gd name="connsiteX9" fmla="*/ 448431 w 543840"/>
                <a:gd name="connsiteY9" fmla="*/ 95720 h 543840"/>
                <a:gd name="connsiteX10" fmla="*/ 95720 w 543840"/>
                <a:gd name="connsiteY10" fmla="*/ 95720 h 543840"/>
                <a:gd name="connsiteX11" fmla="*/ 95720 w 543840"/>
                <a:gd name="connsiteY11" fmla="*/ 95720 h 5438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3840" h="543840">
                  <a:moveTo>
                    <a:pt x="464294" y="464294"/>
                  </a:moveTo>
                  <a:cubicBezTo>
                    <a:pt x="358232" y="570356"/>
                    <a:pt x="185609" y="570356"/>
                    <a:pt x="79547" y="464294"/>
                  </a:cubicBezTo>
                  <a:cubicBezTo>
                    <a:pt x="-26516" y="358232"/>
                    <a:pt x="-26516" y="185609"/>
                    <a:pt x="79547" y="79547"/>
                  </a:cubicBezTo>
                  <a:cubicBezTo>
                    <a:pt x="185609" y="-26516"/>
                    <a:pt x="358232" y="-26516"/>
                    <a:pt x="464294" y="79547"/>
                  </a:cubicBezTo>
                  <a:cubicBezTo>
                    <a:pt x="570356" y="185609"/>
                    <a:pt x="570356" y="358232"/>
                    <a:pt x="464294" y="464294"/>
                  </a:cubicBezTo>
                  <a:lnTo>
                    <a:pt x="464294" y="464294"/>
                  </a:lnTo>
                  <a:close/>
                  <a:moveTo>
                    <a:pt x="95720" y="95720"/>
                  </a:moveTo>
                  <a:cubicBezTo>
                    <a:pt x="-1633" y="193073"/>
                    <a:pt x="-1633" y="351078"/>
                    <a:pt x="95720" y="448120"/>
                  </a:cubicBezTo>
                  <a:cubicBezTo>
                    <a:pt x="193073" y="545162"/>
                    <a:pt x="351078" y="545162"/>
                    <a:pt x="448431" y="448120"/>
                  </a:cubicBezTo>
                  <a:cubicBezTo>
                    <a:pt x="545784" y="351078"/>
                    <a:pt x="545784" y="192762"/>
                    <a:pt x="448431" y="95720"/>
                  </a:cubicBezTo>
                  <a:cubicBezTo>
                    <a:pt x="351078" y="-1633"/>
                    <a:pt x="192762" y="-1633"/>
                    <a:pt x="95720" y="95720"/>
                  </a:cubicBezTo>
                  <a:lnTo>
                    <a:pt x="95720" y="95720"/>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8" name="Forme libre : forme 37">
              <a:extLst>
                <a:ext uri="{FF2B5EF4-FFF2-40B4-BE49-F238E27FC236}">
                  <a16:creationId xmlns:a16="http://schemas.microsoft.com/office/drawing/2014/main" id="{86D31ED4-1A6D-46A1-BD4F-84FBC4025DB0}"/>
                </a:ext>
              </a:extLst>
            </p:cNvPr>
            <p:cNvSpPr/>
            <p:nvPr/>
          </p:nvSpPr>
          <p:spPr>
            <a:xfrm>
              <a:off x="6133460" y="3021945"/>
              <a:ext cx="364569" cy="364685"/>
            </a:xfrm>
            <a:custGeom>
              <a:avLst/>
              <a:gdLst>
                <a:gd name="connsiteX0" fmla="*/ 311149 w 364569"/>
                <a:gd name="connsiteY0" fmla="*/ 311266 h 364685"/>
                <a:gd name="connsiteX1" fmla="*/ 53303 w 364569"/>
                <a:gd name="connsiteY1" fmla="*/ 311266 h 364685"/>
                <a:gd name="connsiteX2" fmla="*/ 53303 w 364569"/>
                <a:gd name="connsiteY2" fmla="*/ 53420 h 364685"/>
                <a:gd name="connsiteX3" fmla="*/ 311149 w 364569"/>
                <a:gd name="connsiteY3" fmla="*/ 53420 h 364685"/>
                <a:gd name="connsiteX4" fmla="*/ 311149 w 364569"/>
                <a:gd name="connsiteY4" fmla="*/ 311266 h 364685"/>
                <a:gd name="connsiteX5" fmla="*/ 311149 w 364569"/>
                <a:gd name="connsiteY5" fmla="*/ 311266 h 364685"/>
                <a:gd name="connsiteX6" fmla="*/ 69477 w 364569"/>
                <a:gd name="connsiteY6" fmla="*/ 69594 h 364685"/>
                <a:gd name="connsiteX7" fmla="*/ 69477 w 364569"/>
                <a:gd name="connsiteY7" fmla="*/ 295403 h 364685"/>
                <a:gd name="connsiteX8" fmla="*/ 294976 w 364569"/>
                <a:gd name="connsiteY8" fmla="*/ 295403 h 364685"/>
                <a:gd name="connsiteX9" fmla="*/ 294976 w 364569"/>
                <a:gd name="connsiteY9" fmla="*/ 69594 h 364685"/>
                <a:gd name="connsiteX10" fmla="*/ 69477 w 364569"/>
                <a:gd name="connsiteY10" fmla="*/ 69594 h 364685"/>
                <a:gd name="connsiteX11" fmla="*/ 69477 w 364569"/>
                <a:gd name="connsiteY11" fmla="*/ 69594 h 36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569" h="364685">
                  <a:moveTo>
                    <a:pt x="311149" y="311266"/>
                  </a:moveTo>
                  <a:cubicBezTo>
                    <a:pt x="239923" y="382492"/>
                    <a:pt x="124530" y="382492"/>
                    <a:pt x="53303" y="311266"/>
                  </a:cubicBezTo>
                  <a:cubicBezTo>
                    <a:pt x="-17923" y="240350"/>
                    <a:pt x="-17612" y="124646"/>
                    <a:pt x="53303" y="53420"/>
                  </a:cubicBezTo>
                  <a:cubicBezTo>
                    <a:pt x="124219" y="-17807"/>
                    <a:pt x="239923" y="-17807"/>
                    <a:pt x="311149" y="53420"/>
                  </a:cubicBezTo>
                  <a:cubicBezTo>
                    <a:pt x="382376" y="124646"/>
                    <a:pt x="382376" y="240039"/>
                    <a:pt x="311149" y="311266"/>
                  </a:cubicBezTo>
                  <a:lnTo>
                    <a:pt x="311149" y="311266"/>
                  </a:lnTo>
                  <a:close/>
                  <a:moveTo>
                    <a:pt x="69477" y="69594"/>
                  </a:moveTo>
                  <a:cubicBezTo>
                    <a:pt x="7270" y="131800"/>
                    <a:pt x="7270" y="233197"/>
                    <a:pt x="69477" y="295403"/>
                  </a:cubicBezTo>
                  <a:cubicBezTo>
                    <a:pt x="131683" y="357610"/>
                    <a:pt x="233080" y="357610"/>
                    <a:pt x="294976" y="295403"/>
                  </a:cubicBezTo>
                  <a:cubicBezTo>
                    <a:pt x="357182" y="233197"/>
                    <a:pt x="357182" y="132111"/>
                    <a:pt x="294976" y="69594"/>
                  </a:cubicBezTo>
                  <a:cubicBezTo>
                    <a:pt x="232769" y="7387"/>
                    <a:pt x="131683" y="7387"/>
                    <a:pt x="69477" y="69594"/>
                  </a:cubicBezTo>
                  <a:lnTo>
                    <a:pt x="69477" y="69594"/>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sp>
          <p:nvSpPr>
            <p:cNvPr id="39" name="Forme libre : forme 38">
              <a:extLst>
                <a:ext uri="{FF2B5EF4-FFF2-40B4-BE49-F238E27FC236}">
                  <a16:creationId xmlns:a16="http://schemas.microsoft.com/office/drawing/2014/main" id="{3F571F65-CE20-4244-8272-3263B5776573}"/>
                </a:ext>
              </a:extLst>
            </p:cNvPr>
            <p:cNvSpPr/>
            <p:nvPr/>
          </p:nvSpPr>
          <p:spPr>
            <a:xfrm>
              <a:off x="6223154" y="3111755"/>
              <a:ext cx="185064" cy="185064"/>
            </a:xfrm>
            <a:custGeom>
              <a:avLst/>
              <a:gdLst>
                <a:gd name="connsiteX0" fmla="*/ 158004 w 185064"/>
                <a:gd name="connsiteY0" fmla="*/ 158004 h 185064"/>
                <a:gd name="connsiteX1" fmla="*/ 27060 w 185064"/>
                <a:gd name="connsiteY1" fmla="*/ 158004 h 185064"/>
                <a:gd name="connsiteX2" fmla="*/ 27060 w 185064"/>
                <a:gd name="connsiteY2" fmla="*/ 27060 h 185064"/>
                <a:gd name="connsiteX3" fmla="*/ 158004 w 185064"/>
                <a:gd name="connsiteY3" fmla="*/ 27060 h 185064"/>
                <a:gd name="connsiteX4" fmla="*/ 158004 w 185064"/>
                <a:gd name="connsiteY4" fmla="*/ 158004 h 185064"/>
                <a:gd name="connsiteX5" fmla="*/ 158004 w 185064"/>
                <a:gd name="connsiteY5" fmla="*/ 158004 h 185064"/>
                <a:gd name="connsiteX6" fmla="*/ 43234 w 185064"/>
                <a:gd name="connsiteY6" fmla="*/ 43234 h 185064"/>
                <a:gd name="connsiteX7" fmla="*/ 43234 w 185064"/>
                <a:gd name="connsiteY7" fmla="*/ 141831 h 185064"/>
                <a:gd name="connsiteX8" fmla="*/ 142142 w 185064"/>
                <a:gd name="connsiteY8" fmla="*/ 141831 h 185064"/>
                <a:gd name="connsiteX9" fmla="*/ 142142 w 185064"/>
                <a:gd name="connsiteY9" fmla="*/ 42922 h 185064"/>
                <a:gd name="connsiteX10" fmla="*/ 43234 w 185064"/>
                <a:gd name="connsiteY10" fmla="*/ 43234 h 185064"/>
                <a:gd name="connsiteX11" fmla="*/ 43234 w 185064"/>
                <a:gd name="connsiteY11" fmla="*/ 43234 h 185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5064" h="185064">
                  <a:moveTo>
                    <a:pt x="158004" y="158004"/>
                  </a:moveTo>
                  <a:cubicBezTo>
                    <a:pt x="121925" y="194084"/>
                    <a:pt x="63140" y="194084"/>
                    <a:pt x="27060" y="158004"/>
                  </a:cubicBezTo>
                  <a:cubicBezTo>
                    <a:pt x="-9020" y="121925"/>
                    <a:pt x="-9020" y="63140"/>
                    <a:pt x="27060" y="27060"/>
                  </a:cubicBezTo>
                  <a:cubicBezTo>
                    <a:pt x="63140" y="-9020"/>
                    <a:pt x="121925" y="-9020"/>
                    <a:pt x="158004" y="27060"/>
                  </a:cubicBezTo>
                  <a:cubicBezTo>
                    <a:pt x="194084" y="63140"/>
                    <a:pt x="194084" y="121925"/>
                    <a:pt x="158004" y="158004"/>
                  </a:cubicBezTo>
                  <a:lnTo>
                    <a:pt x="158004" y="158004"/>
                  </a:lnTo>
                  <a:close/>
                  <a:moveTo>
                    <a:pt x="43234" y="43234"/>
                  </a:moveTo>
                  <a:cubicBezTo>
                    <a:pt x="15863" y="70293"/>
                    <a:pt x="15863" y="114771"/>
                    <a:pt x="43234" y="141831"/>
                  </a:cubicBezTo>
                  <a:cubicBezTo>
                    <a:pt x="70604" y="169202"/>
                    <a:pt x="114771" y="169202"/>
                    <a:pt x="142142" y="141831"/>
                  </a:cubicBezTo>
                  <a:cubicBezTo>
                    <a:pt x="169513" y="114460"/>
                    <a:pt x="169513" y="70293"/>
                    <a:pt x="142142" y="42922"/>
                  </a:cubicBezTo>
                  <a:cubicBezTo>
                    <a:pt x="114771" y="15863"/>
                    <a:pt x="70293" y="15863"/>
                    <a:pt x="43234" y="43234"/>
                  </a:cubicBezTo>
                  <a:lnTo>
                    <a:pt x="43234" y="43234"/>
                  </a:lnTo>
                  <a:close/>
                </a:path>
              </a:pathLst>
            </a:custGeom>
            <a:grpFill/>
            <a:ln w="31044"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a:ln>
                  <a:noFill/>
                </a:ln>
                <a:solidFill>
                  <a:srgbClr val="000000"/>
                </a:solidFill>
                <a:effectLst/>
                <a:uLnTx/>
                <a:uFillTx/>
                <a:latin typeface="Mission Script"/>
                <a:ea typeface="+mn-ea"/>
                <a:cs typeface="+mn-cs"/>
              </a:endParaRPr>
            </a:p>
          </p:txBody>
        </p:sp>
      </p:grpSp>
      <p:grpSp>
        <p:nvGrpSpPr>
          <p:cNvPr id="59" name="Groupe 58">
            <a:extLst>
              <a:ext uri="{FF2B5EF4-FFF2-40B4-BE49-F238E27FC236}">
                <a16:creationId xmlns:a16="http://schemas.microsoft.com/office/drawing/2014/main" id="{A6BAD99F-0D03-40E4-8D5F-7CA923C89A66}"/>
              </a:ext>
            </a:extLst>
          </p:cNvPr>
          <p:cNvGrpSpPr/>
          <p:nvPr/>
        </p:nvGrpSpPr>
        <p:grpSpPr>
          <a:xfrm>
            <a:off x="1780156" y="2555929"/>
            <a:ext cx="8839201" cy="0"/>
            <a:chOff x="1780158" y="2262230"/>
            <a:chExt cx="8839200" cy="0"/>
          </a:xfrm>
        </p:grpSpPr>
        <p:cxnSp>
          <p:nvCxnSpPr>
            <p:cNvPr id="14" name="Connecteur droit 13">
              <a:extLst>
                <a:ext uri="{FF2B5EF4-FFF2-40B4-BE49-F238E27FC236}">
                  <a16:creationId xmlns:a16="http://schemas.microsoft.com/office/drawing/2014/main" id="{F0B92FB0-5DBB-472B-862A-F3963B233BC9}"/>
                </a:ext>
              </a:extLst>
            </p:cNvPr>
            <p:cNvCxnSpPr>
              <a:cxnSpLocks/>
            </p:cNvCxnSpPr>
            <p:nvPr/>
          </p:nvCxnSpPr>
          <p:spPr>
            <a:xfrm>
              <a:off x="1780158" y="2262230"/>
              <a:ext cx="30097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Connecteur droit 14">
              <a:extLst>
                <a:ext uri="{FF2B5EF4-FFF2-40B4-BE49-F238E27FC236}">
                  <a16:creationId xmlns:a16="http://schemas.microsoft.com/office/drawing/2014/main" id="{67AA6EE8-CAF1-4723-89DC-E2661DE25996}"/>
                </a:ext>
              </a:extLst>
            </p:cNvPr>
            <p:cNvCxnSpPr>
              <a:cxnSpLocks/>
            </p:cNvCxnSpPr>
            <p:nvPr/>
          </p:nvCxnSpPr>
          <p:spPr>
            <a:xfrm>
              <a:off x="7328581" y="2262230"/>
              <a:ext cx="329077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cxnSp>
        <p:nvCxnSpPr>
          <p:cNvPr id="91" name="Connecteur droit 90">
            <a:extLst>
              <a:ext uri="{FF2B5EF4-FFF2-40B4-BE49-F238E27FC236}">
                <a16:creationId xmlns:a16="http://schemas.microsoft.com/office/drawing/2014/main" id="{955E289C-1E99-4BD4-ADC6-595CD292F917}"/>
              </a:ext>
            </a:extLst>
          </p:cNvPr>
          <p:cNvCxnSpPr/>
          <p:nvPr/>
        </p:nvCxnSpPr>
        <p:spPr>
          <a:xfrm>
            <a:off x="1780156" y="4474541"/>
            <a:ext cx="883920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Forme libre : forme 9">
            <a:extLst>
              <a:ext uri="{FF2B5EF4-FFF2-40B4-BE49-F238E27FC236}">
                <a16:creationId xmlns:a16="http://schemas.microsoft.com/office/drawing/2014/main" id="{FF3995C3-C8A8-8335-9609-28AA2625A094}"/>
              </a:ext>
            </a:extLst>
          </p:cNvPr>
          <p:cNvSpPr/>
          <p:nvPr/>
        </p:nvSpPr>
        <p:spPr>
          <a:xfrm>
            <a:off x="5033680" y="2422851"/>
            <a:ext cx="2105787" cy="215798"/>
          </a:xfrm>
          <a:custGeom>
            <a:avLst/>
            <a:gdLst/>
            <a:ahLst/>
            <a:cxnLst/>
            <a:rect l="l" t="t" r="r" b="b"/>
            <a:pathLst>
              <a:path w="2105787" h="215798">
                <a:moveTo>
                  <a:pt x="1453210" y="94183"/>
                </a:moveTo>
                <a:lnTo>
                  <a:pt x="1431950" y="146075"/>
                </a:lnTo>
                <a:lnTo>
                  <a:pt x="1474470" y="146075"/>
                </a:lnTo>
                <a:close/>
                <a:moveTo>
                  <a:pt x="919810" y="94183"/>
                </a:moveTo>
                <a:lnTo>
                  <a:pt x="898550" y="146075"/>
                </a:lnTo>
                <a:lnTo>
                  <a:pt x="941070" y="146075"/>
                </a:lnTo>
                <a:close/>
                <a:moveTo>
                  <a:pt x="1850822" y="82753"/>
                </a:moveTo>
                <a:cubicBezTo>
                  <a:pt x="1836420" y="83115"/>
                  <a:pt x="1824876" y="87992"/>
                  <a:pt x="1816189" y="97383"/>
                </a:cubicBezTo>
                <a:cubicBezTo>
                  <a:pt x="1807502" y="106775"/>
                  <a:pt x="1803044" y="118510"/>
                  <a:pt x="1802816" y="132588"/>
                </a:cubicBezTo>
                <a:lnTo>
                  <a:pt x="1802816" y="133045"/>
                </a:lnTo>
                <a:cubicBezTo>
                  <a:pt x="1803063" y="147142"/>
                  <a:pt x="1807597" y="158953"/>
                  <a:pt x="1816417" y="168478"/>
                </a:cubicBezTo>
                <a:cubicBezTo>
                  <a:pt x="1825237" y="178003"/>
                  <a:pt x="1836858" y="182956"/>
                  <a:pt x="1851279" y="183337"/>
                </a:cubicBezTo>
                <a:cubicBezTo>
                  <a:pt x="1865681" y="182975"/>
                  <a:pt x="1877225" y="178098"/>
                  <a:pt x="1885912" y="168707"/>
                </a:cubicBezTo>
                <a:cubicBezTo>
                  <a:pt x="1894598" y="159315"/>
                  <a:pt x="1899056" y="147580"/>
                  <a:pt x="1899285" y="133502"/>
                </a:cubicBezTo>
                <a:lnTo>
                  <a:pt x="1899285" y="133045"/>
                </a:lnTo>
                <a:cubicBezTo>
                  <a:pt x="1899037" y="118948"/>
                  <a:pt x="1894503" y="107137"/>
                  <a:pt x="1885683" y="97612"/>
                </a:cubicBezTo>
                <a:cubicBezTo>
                  <a:pt x="1876863" y="88087"/>
                  <a:pt x="1865243" y="83134"/>
                  <a:pt x="1850822" y="82753"/>
                </a:cubicBezTo>
                <a:close/>
                <a:moveTo>
                  <a:pt x="1963598" y="53035"/>
                </a:moveTo>
                <a:lnTo>
                  <a:pt x="1996059" y="53035"/>
                </a:lnTo>
                <a:lnTo>
                  <a:pt x="2071040" y="151562"/>
                </a:lnTo>
                <a:lnTo>
                  <a:pt x="2071040" y="53035"/>
                </a:lnTo>
                <a:lnTo>
                  <a:pt x="2105787" y="53035"/>
                </a:lnTo>
                <a:lnTo>
                  <a:pt x="2105787" y="213055"/>
                </a:lnTo>
                <a:lnTo>
                  <a:pt x="2075840" y="213055"/>
                </a:lnTo>
                <a:lnTo>
                  <a:pt x="1998345" y="111328"/>
                </a:lnTo>
                <a:lnTo>
                  <a:pt x="1998345" y="213055"/>
                </a:lnTo>
                <a:lnTo>
                  <a:pt x="1963598" y="213055"/>
                </a:lnTo>
                <a:close/>
                <a:moveTo>
                  <a:pt x="1698498" y="53035"/>
                </a:moveTo>
                <a:lnTo>
                  <a:pt x="1733702" y="53035"/>
                </a:lnTo>
                <a:lnTo>
                  <a:pt x="1733702" y="213055"/>
                </a:lnTo>
                <a:lnTo>
                  <a:pt x="1698498" y="213055"/>
                </a:lnTo>
                <a:close/>
                <a:moveTo>
                  <a:pt x="1533068" y="53035"/>
                </a:moveTo>
                <a:lnTo>
                  <a:pt x="1665656" y="53035"/>
                </a:lnTo>
                <a:lnTo>
                  <a:pt x="1665656" y="85496"/>
                </a:lnTo>
                <a:lnTo>
                  <a:pt x="1616964" y="85496"/>
                </a:lnTo>
                <a:lnTo>
                  <a:pt x="1616964" y="213055"/>
                </a:lnTo>
                <a:lnTo>
                  <a:pt x="1581760" y="213055"/>
                </a:lnTo>
                <a:lnTo>
                  <a:pt x="1581760" y="85496"/>
                </a:lnTo>
                <a:lnTo>
                  <a:pt x="1533068" y="85496"/>
                </a:lnTo>
                <a:close/>
                <a:moveTo>
                  <a:pt x="1165098" y="53035"/>
                </a:moveTo>
                <a:lnTo>
                  <a:pt x="1200302" y="53035"/>
                </a:lnTo>
                <a:lnTo>
                  <a:pt x="1200302" y="213055"/>
                </a:lnTo>
                <a:lnTo>
                  <a:pt x="1165098" y="213055"/>
                </a:lnTo>
                <a:close/>
                <a:moveTo>
                  <a:pt x="999668" y="53035"/>
                </a:moveTo>
                <a:lnTo>
                  <a:pt x="1132256" y="53035"/>
                </a:lnTo>
                <a:lnTo>
                  <a:pt x="1132256" y="85496"/>
                </a:lnTo>
                <a:lnTo>
                  <a:pt x="1083564" y="85496"/>
                </a:lnTo>
                <a:lnTo>
                  <a:pt x="1083564" y="213055"/>
                </a:lnTo>
                <a:lnTo>
                  <a:pt x="1048359" y="213055"/>
                </a:lnTo>
                <a:lnTo>
                  <a:pt x="1048359" y="85496"/>
                </a:lnTo>
                <a:lnTo>
                  <a:pt x="999668" y="85496"/>
                </a:lnTo>
                <a:close/>
                <a:moveTo>
                  <a:pt x="649148" y="53035"/>
                </a:moveTo>
                <a:lnTo>
                  <a:pt x="687095" y="53035"/>
                </a:lnTo>
                <a:lnTo>
                  <a:pt x="729158" y="120701"/>
                </a:lnTo>
                <a:lnTo>
                  <a:pt x="771220" y="53035"/>
                </a:lnTo>
                <a:lnTo>
                  <a:pt x="809168" y="53035"/>
                </a:lnTo>
                <a:lnTo>
                  <a:pt x="809168" y="213055"/>
                </a:lnTo>
                <a:lnTo>
                  <a:pt x="774192" y="213055"/>
                </a:lnTo>
                <a:lnTo>
                  <a:pt x="774192" y="108585"/>
                </a:lnTo>
                <a:lnTo>
                  <a:pt x="729158" y="176936"/>
                </a:lnTo>
                <a:lnTo>
                  <a:pt x="728243" y="176936"/>
                </a:lnTo>
                <a:lnTo>
                  <a:pt x="683666" y="109271"/>
                </a:lnTo>
                <a:lnTo>
                  <a:pt x="683666" y="213055"/>
                </a:lnTo>
                <a:lnTo>
                  <a:pt x="649148" y="213055"/>
                </a:lnTo>
                <a:close/>
                <a:moveTo>
                  <a:pt x="496748" y="53035"/>
                </a:moveTo>
                <a:lnTo>
                  <a:pt x="617448" y="53035"/>
                </a:lnTo>
                <a:lnTo>
                  <a:pt x="617448" y="84353"/>
                </a:lnTo>
                <a:lnTo>
                  <a:pt x="531723" y="84353"/>
                </a:lnTo>
                <a:lnTo>
                  <a:pt x="531723" y="116814"/>
                </a:lnTo>
                <a:lnTo>
                  <a:pt x="607161" y="116814"/>
                </a:lnTo>
                <a:lnTo>
                  <a:pt x="607161" y="148133"/>
                </a:lnTo>
                <a:lnTo>
                  <a:pt x="531723" y="148133"/>
                </a:lnTo>
                <a:lnTo>
                  <a:pt x="531723" y="181737"/>
                </a:lnTo>
                <a:lnTo>
                  <a:pt x="618591" y="181737"/>
                </a:lnTo>
                <a:lnTo>
                  <a:pt x="618591" y="213055"/>
                </a:lnTo>
                <a:lnTo>
                  <a:pt x="496748" y="213055"/>
                </a:lnTo>
                <a:close/>
                <a:moveTo>
                  <a:pt x="325298" y="53035"/>
                </a:moveTo>
                <a:lnTo>
                  <a:pt x="360502" y="53035"/>
                </a:lnTo>
                <a:lnTo>
                  <a:pt x="360502" y="116357"/>
                </a:lnTo>
                <a:lnTo>
                  <a:pt x="425424" y="116357"/>
                </a:lnTo>
                <a:lnTo>
                  <a:pt x="425424" y="53035"/>
                </a:lnTo>
                <a:lnTo>
                  <a:pt x="460629" y="53035"/>
                </a:lnTo>
                <a:lnTo>
                  <a:pt x="460629" y="213055"/>
                </a:lnTo>
                <a:lnTo>
                  <a:pt x="425424" y="213055"/>
                </a:lnTo>
                <a:lnTo>
                  <a:pt x="425424" y="148818"/>
                </a:lnTo>
                <a:lnTo>
                  <a:pt x="360502" y="148818"/>
                </a:lnTo>
                <a:lnTo>
                  <a:pt x="360502" y="213055"/>
                </a:lnTo>
                <a:lnTo>
                  <a:pt x="325298" y="213055"/>
                </a:lnTo>
                <a:close/>
                <a:moveTo>
                  <a:pt x="1437437" y="51892"/>
                </a:moveTo>
                <a:lnTo>
                  <a:pt x="1469898" y="51892"/>
                </a:lnTo>
                <a:lnTo>
                  <a:pt x="1538478" y="213055"/>
                </a:lnTo>
                <a:lnTo>
                  <a:pt x="1501673" y="213055"/>
                </a:lnTo>
                <a:lnTo>
                  <a:pt x="1487043" y="177165"/>
                </a:lnTo>
                <a:lnTo>
                  <a:pt x="1419377" y="177165"/>
                </a:lnTo>
                <a:lnTo>
                  <a:pt x="1404747" y="213055"/>
                </a:lnTo>
                <a:lnTo>
                  <a:pt x="1368857" y="213055"/>
                </a:lnTo>
                <a:close/>
                <a:moveTo>
                  <a:pt x="904037" y="51892"/>
                </a:moveTo>
                <a:lnTo>
                  <a:pt x="936498" y="51892"/>
                </a:lnTo>
                <a:lnTo>
                  <a:pt x="1005078" y="213055"/>
                </a:lnTo>
                <a:lnTo>
                  <a:pt x="968273" y="213055"/>
                </a:lnTo>
                <a:lnTo>
                  <a:pt x="953643" y="177165"/>
                </a:lnTo>
                <a:lnTo>
                  <a:pt x="885977" y="177165"/>
                </a:lnTo>
                <a:lnTo>
                  <a:pt x="871347" y="213055"/>
                </a:lnTo>
                <a:lnTo>
                  <a:pt x="835457" y="213055"/>
                </a:lnTo>
                <a:close/>
                <a:moveTo>
                  <a:pt x="1291133" y="50749"/>
                </a:moveTo>
                <a:cubicBezTo>
                  <a:pt x="1302796" y="50782"/>
                  <a:pt x="1313588" y="52545"/>
                  <a:pt x="1323508" y="56035"/>
                </a:cubicBezTo>
                <a:cubicBezTo>
                  <a:pt x="1333428" y="59526"/>
                  <a:pt x="1342449" y="64546"/>
                  <a:pt x="1350569" y="71094"/>
                </a:cubicBezTo>
                <a:lnTo>
                  <a:pt x="1332281" y="97612"/>
                </a:lnTo>
                <a:cubicBezTo>
                  <a:pt x="1325189" y="92654"/>
                  <a:pt x="1318169" y="88797"/>
                  <a:pt x="1311221" y="86039"/>
                </a:cubicBezTo>
                <a:cubicBezTo>
                  <a:pt x="1304272" y="83282"/>
                  <a:pt x="1297424" y="81882"/>
                  <a:pt x="1290675" y="81839"/>
                </a:cubicBezTo>
                <a:cubicBezTo>
                  <a:pt x="1283917" y="81934"/>
                  <a:pt x="1278803" y="83286"/>
                  <a:pt x="1275331" y="85896"/>
                </a:cubicBezTo>
                <a:cubicBezTo>
                  <a:pt x="1271859" y="88506"/>
                  <a:pt x="1270116" y="91802"/>
                  <a:pt x="1270101" y="95783"/>
                </a:cubicBezTo>
                <a:lnTo>
                  <a:pt x="1270101" y="96240"/>
                </a:lnTo>
                <a:cubicBezTo>
                  <a:pt x="1269811" y="101274"/>
                  <a:pt x="1272106" y="105208"/>
                  <a:pt x="1276988" y="108042"/>
                </a:cubicBezTo>
                <a:cubicBezTo>
                  <a:pt x="1281870" y="110876"/>
                  <a:pt x="1291080" y="113952"/>
                  <a:pt x="1304620" y="117272"/>
                </a:cubicBezTo>
                <a:cubicBezTo>
                  <a:pt x="1320936" y="121229"/>
                  <a:pt x="1333452" y="126801"/>
                  <a:pt x="1342168" y="133988"/>
                </a:cubicBezTo>
                <a:cubicBezTo>
                  <a:pt x="1350883" y="141175"/>
                  <a:pt x="1355284" y="151605"/>
                  <a:pt x="1355369" y="165278"/>
                </a:cubicBezTo>
                <a:lnTo>
                  <a:pt x="1355369" y="165735"/>
                </a:lnTo>
                <a:cubicBezTo>
                  <a:pt x="1355079" y="181704"/>
                  <a:pt x="1349602" y="193943"/>
                  <a:pt x="1338939" y="202454"/>
                </a:cubicBezTo>
                <a:cubicBezTo>
                  <a:pt x="1328275" y="210964"/>
                  <a:pt x="1314169" y="215260"/>
                  <a:pt x="1296619" y="215341"/>
                </a:cubicBezTo>
                <a:cubicBezTo>
                  <a:pt x="1284389" y="215346"/>
                  <a:pt x="1272445" y="213222"/>
                  <a:pt x="1260786" y="208969"/>
                </a:cubicBezTo>
                <a:cubicBezTo>
                  <a:pt x="1249127" y="204716"/>
                  <a:pt x="1238440" y="198306"/>
                  <a:pt x="1228725" y="189738"/>
                </a:cubicBezTo>
                <a:lnTo>
                  <a:pt x="1249527" y="164820"/>
                </a:lnTo>
                <a:cubicBezTo>
                  <a:pt x="1256676" y="170831"/>
                  <a:pt x="1264153" y="175555"/>
                  <a:pt x="1271959" y="178994"/>
                </a:cubicBezTo>
                <a:cubicBezTo>
                  <a:pt x="1279765" y="182432"/>
                  <a:pt x="1288213" y="184185"/>
                  <a:pt x="1297305" y="184251"/>
                </a:cubicBezTo>
                <a:cubicBezTo>
                  <a:pt x="1304568" y="184209"/>
                  <a:pt x="1310216" y="182866"/>
                  <a:pt x="1314250" y="180222"/>
                </a:cubicBezTo>
                <a:cubicBezTo>
                  <a:pt x="1318284" y="177579"/>
                  <a:pt x="1320331" y="173893"/>
                  <a:pt x="1320394" y="169164"/>
                </a:cubicBezTo>
                <a:lnTo>
                  <a:pt x="1320394" y="168707"/>
                </a:lnTo>
                <a:cubicBezTo>
                  <a:pt x="1320722" y="164387"/>
                  <a:pt x="1318693" y="160739"/>
                  <a:pt x="1314307" y="157762"/>
                </a:cubicBezTo>
                <a:cubicBezTo>
                  <a:pt x="1309921" y="154786"/>
                  <a:pt x="1301205" y="151652"/>
                  <a:pt x="1288161" y="148361"/>
                </a:cubicBezTo>
                <a:cubicBezTo>
                  <a:pt x="1277359" y="145755"/>
                  <a:pt x="1268000" y="142662"/>
                  <a:pt x="1260085" y="139082"/>
                </a:cubicBezTo>
                <a:cubicBezTo>
                  <a:pt x="1252170" y="135502"/>
                  <a:pt x="1246046" y="130614"/>
                  <a:pt x="1241713" y="124418"/>
                </a:cubicBezTo>
                <a:cubicBezTo>
                  <a:pt x="1237379" y="118221"/>
                  <a:pt x="1235183" y="109896"/>
                  <a:pt x="1235126" y="99441"/>
                </a:cubicBezTo>
                <a:lnTo>
                  <a:pt x="1235126" y="98984"/>
                </a:lnTo>
                <a:cubicBezTo>
                  <a:pt x="1235416" y="84272"/>
                  <a:pt x="1240664" y="72604"/>
                  <a:pt x="1250870" y="63979"/>
                </a:cubicBezTo>
                <a:cubicBezTo>
                  <a:pt x="1261076" y="55354"/>
                  <a:pt x="1274497" y="50944"/>
                  <a:pt x="1291133" y="50749"/>
                </a:cubicBezTo>
                <a:close/>
                <a:moveTo>
                  <a:pt x="62408" y="50749"/>
                </a:moveTo>
                <a:cubicBezTo>
                  <a:pt x="74071" y="50782"/>
                  <a:pt x="84863" y="52545"/>
                  <a:pt x="94783" y="56035"/>
                </a:cubicBezTo>
                <a:cubicBezTo>
                  <a:pt x="104703" y="59526"/>
                  <a:pt x="113724" y="64546"/>
                  <a:pt x="121844" y="71094"/>
                </a:cubicBezTo>
                <a:lnTo>
                  <a:pt x="103556" y="97612"/>
                </a:lnTo>
                <a:cubicBezTo>
                  <a:pt x="96464" y="92654"/>
                  <a:pt x="89444" y="88797"/>
                  <a:pt x="82496" y="86039"/>
                </a:cubicBezTo>
                <a:cubicBezTo>
                  <a:pt x="75547" y="83282"/>
                  <a:pt x="68699" y="81882"/>
                  <a:pt x="61950" y="81839"/>
                </a:cubicBezTo>
                <a:cubicBezTo>
                  <a:pt x="55192" y="81934"/>
                  <a:pt x="50077" y="83286"/>
                  <a:pt x="46606" y="85896"/>
                </a:cubicBezTo>
                <a:cubicBezTo>
                  <a:pt x="43134" y="88506"/>
                  <a:pt x="41391" y="91802"/>
                  <a:pt x="41376" y="95783"/>
                </a:cubicBezTo>
                <a:lnTo>
                  <a:pt x="41376" y="96240"/>
                </a:lnTo>
                <a:cubicBezTo>
                  <a:pt x="41086" y="101274"/>
                  <a:pt x="43381" y="105208"/>
                  <a:pt x="48263" y="108042"/>
                </a:cubicBezTo>
                <a:cubicBezTo>
                  <a:pt x="53144" y="110876"/>
                  <a:pt x="62355" y="113952"/>
                  <a:pt x="75895" y="117272"/>
                </a:cubicBezTo>
                <a:cubicBezTo>
                  <a:pt x="92211" y="121229"/>
                  <a:pt x="104727" y="126801"/>
                  <a:pt x="113443" y="133988"/>
                </a:cubicBezTo>
                <a:cubicBezTo>
                  <a:pt x="122158" y="141175"/>
                  <a:pt x="126558" y="151605"/>
                  <a:pt x="126644" y="165278"/>
                </a:cubicBezTo>
                <a:lnTo>
                  <a:pt x="126644" y="165735"/>
                </a:lnTo>
                <a:cubicBezTo>
                  <a:pt x="126354" y="181704"/>
                  <a:pt x="120877" y="193943"/>
                  <a:pt x="110214" y="202454"/>
                </a:cubicBezTo>
                <a:cubicBezTo>
                  <a:pt x="99550" y="210964"/>
                  <a:pt x="85444" y="215260"/>
                  <a:pt x="67894" y="215341"/>
                </a:cubicBezTo>
                <a:cubicBezTo>
                  <a:pt x="55664" y="215346"/>
                  <a:pt x="43720" y="213222"/>
                  <a:pt x="32061" y="208969"/>
                </a:cubicBezTo>
                <a:cubicBezTo>
                  <a:pt x="20402" y="204716"/>
                  <a:pt x="9715" y="198306"/>
                  <a:pt x="0" y="189738"/>
                </a:cubicBezTo>
                <a:lnTo>
                  <a:pt x="20802" y="164820"/>
                </a:lnTo>
                <a:cubicBezTo>
                  <a:pt x="27951" y="170831"/>
                  <a:pt x="35428" y="175555"/>
                  <a:pt x="43234" y="178994"/>
                </a:cubicBezTo>
                <a:cubicBezTo>
                  <a:pt x="51039" y="182432"/>
                  <a:pt x="59488" y="184185"/>
                  <a:pt x="68580" y="184251"/>
                </a:cubicBezTo>
                <a:cubicBezTo>
                  <a:pt x="75843" y="184209"/>
                  <a:pt x="81491" y="182866"/>
                  <a:pt x="85525" y="180222"/>
                </a:cubicBezTo>
                <a:cubicBezTo>
                  <a:pt x="89559" y="177579"/>
                  <a:pt x="91606" y="173893"/>
                  <a:pt x="91668" y="169164"/>
                </a:cubicBezTo>
                <a:lnTo>
                  <a:pt x="91668" y="168707"/>
                </a:lnTo>
                <a:cubicBezTo>
                  <a:pt x="91997" y="164387"/>
                  <a:pt x="89968" y="160739"/>
                  <a:pt x="85582" y="157762"/>
                </a:cubicBezTo>
                <a:cubicBezTo>
                  <a:pt x="81196" y="154786"/>
                  <a:pt x="72480" y="151652"/>
                  <a:pt x="59436" y="148361"/>
                </a:cubicBezTo>
                <a:cubicBezTo>
                  <a:pt x="48634" y="145755"/>
                  <a:pt x="39275" y="142662"/>
                  <a:pt x="31360" y="139082"/>
                </a:cubicBezTo>
                <a:cubicBezTo>
                  <a:pt x="23445" y="135502"/>
                  <a:pt x="17321" y="130614"/>
                  <a:pt x="12988" y="124418"/>
                </a:cubicBezTo>
                <a:cubicBezTo>
                  <a:pt x="8654" y="118221"/>
                  <a:pt x="6458" y="109896"/>
                  <a:pt x="6401" y="99441"/>
                </a:cubicBezTo>
                <a:lnTo>
                  <a:pt x="6401" y="98984"/>
                </a:lnTo>
                <a:cubicBezTo>
                  <a:pt x="6691" y="84272"/>
                  <a:pt x="11939" y="72604"/>
                  <a:pt x="22145" y="63979"/>
                </a:cubicBezTo>
                <a:cubicBezTo>
                  <a:pt x="32351" y="55354"/>
                  <a:pt x="45772" y="50944"/>
                  <a:pt x="62408" y="50749"/>
                </a:cubicBezTo>
                <a:close/>
                <a:moveTo>
                  <a:pt x="1851279" y="50292"/>
                </a:moveTo>
                <a:cubicBezTo>
                  <a:pt x="1867871" y="50465"/>
                  <a:pt x="1882515" y="54208"/>
                  <a:pt x="1895212" y="61519"/>
                </a:cubicBezTo>
                <a:cubicBezTo>
                  <a:pt x="1907910" y="68830"/>
                  <a:pt x="1917864" y="78668"/>
                  <a:pt x="1925074" y="91033"/>
                </a:cubicBezTo>
                <a:cubicBezTo>
                  <a:pt x="1932285" y="103399"/>
                  <a:pt x="1935957" y="117251"/>
                  <a:pt x="1936089" y="132588"/>
                </a:cubicBezTo>
                <a:lnTo>
                  <a:pt x="1936089" y="133045"/>
                </a:lnTo>
                <a:cubicBezTo>
                  <a:pt x="1935951" y="148388"/>
                  <a:pt x="1932240" y="162279"/>
                  <a:pt x="1924956" y="174718"/>
                </a:cubicBezTo>
                <a:cubicBezTo>
                  <a:pt x="1917672" y="187157"/>
                  <a:pt x="1907644" y="197069"/>
                  <a:pt x="1894874" y="204453"/>
                </a:cubicBezTo>
                <a:cubicBezTo>
                  <a:pt x="1882103" y="211837"/>
                  <a:pt x="1867419" y="215619"/>
                  <a:pt x="1850822" y="215798"/>
                </a:cubicBezTo>
                <a:cubicBezTo>
                  <a:pt x="1834230" y="215625"/>
                  <a:pt x="1819585" y="211882"/>
                  <a:pt x="1806888" y="204571"/>
                </a:cubicBezTo>
                <a:cubicBezTo>
                  <a:pt x="1794191" y="197260"/>
                  <a:pt x="1784237" y="187422"/>
                  <a:pt x="1777026" y="175057"/>
                </a:cubicBezTo>
                <a:cubicBezTo>
                  <a:pt x="1769815" y="162691"/>
                  <a:pt x="1766144" y="148840"/>
                  <a:pt x="1766011" y="133502"/>
                </a:cubicBezTo>
                <a:lnTo>
                  <a:pt x="1766011" y="133045"/>
                </a:lnTo>
                <a:cubicBezTo>
                  <a:pt x="1766149" y="117702"/>
                  <a:pt x="1769861" y="103811"/>
                  <a:pt x="1777145" y="91372"/>
                </a:cubicBezTo>
                <a:cubicBezTo>
                  <a:pt x="1784429" y="78933"/>
                  <a:pt x="1794456" y="69022"/>
                  <a:pt x="1807227" y="61637"/>
                </a:cubicBezTo>
                <a:cubicBezTo>
                  <a:pt x="1819997" y="54253"/>
                  <a:pt x="1834681" y="50471"/>
                  <a:pt x="1851279" y="50292"/>
                </a:cubicBezTo>
                <a:close/>
                <a:moveTo>
                  <a:pt x="230200" y="50292"/>
                </a:moveTo>
                <a:cubicBezTo>
                  <a:pt x="245102" y="50406"/>
                  <a:pt x="257532" y="52692"/>
                  <a:pt x="267490" y="57150"/>
                </a:cubicBezTo>
                <a:cubicBezTo>
                  <a:pt x="277449" y="61608"/>
                  <a:pt x="286050" y="67551"/>
                  <a:pt x="293294" y="74981"/>
                </a:cubicBezTo>
                <a:lnTo>
                  <a:pt x="270891" y="100812"/>
                </a:lnTo>
                <a:cubicBezTo>
                  <a:pt x="264785" y="95159"/>
                  <a:pt x="258423" y="90749"/>
                  <a:pt x="251803" y="87582"/>
                </a:cubicBezTo>
                <a:cubicBezTo>
                  <a:pt x="245183" y="84415"/>
                  <a:pt x="237906" y="82805"/>
                  <a:pt x="229971" y="82753"/>
                </a:cubicBezTo>
                <a:cubicBezTo>
                  <a:pt x="216236" y="83115"/>
                  <a:pt x="205130" y="87992"/>
                  <a:pt x="196653" y="97383"/>
                </a:cubicBezTo>
                <a:cubicBezTo>
                  <a:pt x="188176" y="106775"/>
                  <a:pt x="183813" y="118510"/>
                  <a:pt x="183566" y="132588"/>
                </a:cubicBezTo>
                <a:lnTo>
                  <a:pt x="183566" y="133045"/>
                </a:lnTo>
                <a:cubicBezTo>
                  <a:pt x="183785" y="147142"/>
                  <a:pt x="188090" y="158953"/>
                  <a:pt x="196481" y="168478"/>
                </a:cubicBezTo>
                <a:cubicBezTo>
                  <a:pt x="204873" y="178003"/>
                  <a:pt x="216036" y="182956"/>
                  <a:pt x="229971" y="183337"/>
                </a:cubicBezTo>
                <a:cubicBezTo>
                  <a:pt x="238939" y="183270"/>
                  <a:pt x="246664" y="181575"/>
                  <a:pt x="253146" y="178251"/>
                </a:cubicBezTo>
                <a:cubicBezTo>
                  <a:pt x="259627" y="174926"/>
                  <a:pt x="265923" y="170374"/>
                  <a:pt x="272034" y="164592"/>
                </a:cubicBezTo>
                <a:lnTo>
                  <a:pt x="294437" y="187223"/>
                </a:lnTo>
                <a:cubicBezTo>
                  <a:pt x="286431" y="196115"/>
                  <a:pt x="277296" y="203078"/>
                  <a:pt x="267033" y="208112"/>
                </a:cubicBezTo>
                <a:cubicBezTo>
                  <a:pt x="256770" y="213146"/>
                  <a:pt x="244035" y="215708"/>
                  <a:pt x="228828" y="215798"/>
                </a:cubicBezTo>
                <a:cubicBezTo>
                  <a:pt x="212990" y="215633"/>
                  <a:pt x="198921" y="211925"/>
                  <a:pt x="186622" y="204673"/>
                </a:cubicBezTo>
                <a:cubicBezTo>
                  <a:pt x="174323" y="197421"/>
                  <a:pt x="164640" y="187617"/>
                  <a:pt x="157573" y="175260"/>
                </a:cubicBezTo>
                <a:cubicBezTo>
                  <a:pt x="150506" y="162903"/>
                  <a:pt x="146902" y="148984"/>
                  <a:pt x="146761" y="133502"/>
                </a:cubicBezTo>
                <a:lnTo>
                  <a:pt x="146761" y="133045"/>
                </a:lnTo>
                <a:cubicBezTo>
                  <a:pt x="146881" y="117702"/>
                  <a:pt x="150451" y="103811"/>
                  <a:pt x="157471" y="91372"/>
                </a:cubicBezTo>
                <a:cubicBezTo>
                  <a:pt x="164492" y="78933"/>
                  <a:pt x="174242" y="69022"/>
                  <a:pt x="186724" y="61637"/>
                </a:cubicBezTo>
                <a:cubicBezTo>
                  <a:pt x="199205" y="54253"/>
                  <a:pt x="213697" y="50471"/>
                  <a:pt x="230200" y="50292"/>
                </a:cubicBezTo>
                <a:close/>
                <a:moveTo>
                  <a:pt x="563727" y="0"/>
                </a:moveTo>
                <a:lnTo>
                  <a:pt x="593674" y="13030"/>
                </a:lnTo>
                <a:lnTo>
                  <a:pt x="564413" y="40462"/>
                </a:lnTo>
                <a:lnTo>
                  <a:pt x="537896" y="40462"/>
                </a:lnTo>
                <a:close/>
              </a:path>
            </a:pathLst>
          </a:cu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sp>
        <p:nvSpPr>
          <p:cNvPr id="4" name="Forme libre : forme 3">
            <a:extLst>
              <a:ext uri="{FF2B5EF4-FFF2-40B4-BE49-F238E27FC236}">
                <a16:creationId xmlns:a16="http://schemas.microsoft.com/office/drawing/2014/main" id="{7F972C04-F318-8FB0-10E3-2D9793BA8087}"/>
              </a:ext>
            </a:extLst>
          </p:cNvPr>
          <p:cNvSpPr/>
          <p:nvPr/>
        </p:nvSpPr>
        <p:spPr>
          <a:xfrm>
            <a:off x="1588842" y="2811968"/>
            <a:ext cx="9221282" cy="767849"/>
          </a:xfrm>
          <a:custGeom>
            <a:avLst/>
            <a:gdLst/>
            <a:ahLst/>
            <a:cxnLst/>
            <a:rect l="l" t="t" r="r" b="b"/>
            <a:pathLst>
              <a:path w="1987601" h="165506">
                <a:moveTo>
                  <a:pt x="1335024" y="43891"/>
                </a:moveTo>
                <a:lnTo>
                  <a:pt x="1313764" y="95783"/>
                </a:lnTo>
                <a:lnTo>
                  <a:pt x="1356284" y="95783"/>
                </a:lnTo>
                <a:close/>
                <a:moveTo>
                  <a:pt x="392049" y="43891"/>
                </a:moveTo>
                <a:lnTo>
                  <a:pt x="370789" y="95783"/>
                </a:lnTo>
                <a:lnTo>
                  <a:pt x="413309" y="95783"/>
                </a:lnTo>
                <a:close/>
                <a:moveTo>
                  <a:pt x="1732636" y="32461"/>
                </a:moveTo>
                <a:cubicBezTo>
                  <a:pt x="1718234" y="32823"/>
                  <a:pt x="1706690" y="37700"/>
                  <a:pt x="1698003" y="47091"/>
                </a:cubicBezTo>
                <a:cubicBezTo>
                  <a:pt x="1689316" y="56483"/>
                  <a:pt x="1684858" y="68218"/>
                  <a:pt x="1684630" y="82296"/>
                </a:cubicBezTo>
                <a:lnTo>
                  <a:pt x="1684630" y="82753"/>
                </a:lnTo>
                <a:cubicBezTo>
                  <a:pt x="1684877" y="96850"/>
                  <a:pt x="1689411" y="108661"/>
                  <a:pt x="1698231" y="118186"/>
                </a:cubicBezTo>
                <a:cubicBezTo>
                  <a:pt x="1707051" y="127711"/>
                  <a:pt x="1718672" y="132664"/>
                  <a:pt x="1733093" y="133045"/>
                </a:cubicBezTo>
                <a:cubicBezTo>
                  <a:pt x="1747495" y="132683"/>
                  <a:pt x="1759039" y="127806"/>
                  <a:pt x="1767726" y="118415"/>
                </a:cubicBezTo>
                <a:cubicBezTo>
                  <a:pt x="1776413" y="109023"/>
                  <a:pt x="1780870" y="97288"/>
                  <a:pt x="1781099" y="83210"/>
                </a:cubicBezTo>
                <a:lnTo>
                  <a:pt x="1781099" y="82753"/>
                </a:lnTo>
                <a:cubicBezTo>
                  <a:pt x="1780851" y="68656"/>
                  <a:pt x="1776317" y="56845"/>
                  <a:pt x="1767497" y="47320"/>
                </a:cubicBezTo>
                <a:cubicBezTo>
                  <a:pt x="1758677" y="37795"/>
                  <a:pt x="1747057" y="32842"/>
                  <a:pt x="1732636" y="32461"/>
                </a:cubicBezTo>
                <a:close/>
                <a:moveTo>
                  <a:pt x="1845412" y="2743"/>
                </a:moveTo>
                <a:lnTo>
                  <a:pt x="1877873" y="2743"/>
                </a:lnTo>
                <a:lnTo>
                  <a:pt x="1952854" y="101270"/>
                </a:lnTo>
                <a:lnTo>
                  <a:pt x="1952854" y="2743"/>
                </a:lnTo>
                <a:lnTo>
                  <a:pt x="1987601" y="2743"/>
                </a:lnTo>
                <a:lnTo>
                  <a:pt x="1987601" y="162763"/>
                </a:lnTo>
                <a:lnTo>
                  <a:pt x="1957654" y="162763"/>
                </a:lnTo>
                <a:lnTo>
                  <a:pt x="1880159" y="61036"/>
                </a:lnTo>
                <a:lnTo>
                  <a:pt x="1880159" y="162763"/>
                </a:lnTo>
                <a:lnTo>
                  <a:pt x="1845412" y="162763"/>
                </a:lnTo>
                <a:close/>
                <a:moveTo>
                  <a:pt x="1580312" y="2743"/>
                </a:moveTo>
                <a:lnTo>
                  <a:pt x="1615516" y="2743"/>
                </a:lnTo>
                <a:lnTo>
                  <a:pt x="1615516" y="162763"/>
                </a:lnTo>
                <a:lnTo>
                  <a:pt x="1580312" y="162763"/>
                </a:lnTo>
                <a:close/>
                <a:moveTo>
                  <a:pt x="1414882" y="2743"/>
                </a:moveTo>
                <a:lnTo>
                  <a:pt x="1547470" y="2743"/>
                </a:lnTo>
                <a:lnTo>
                  <a:pt x="1547470" y="35204"/>
                </a:lnTo>
                <a:lnTo>
                  <a:pt x="1498778" y="35204"/>
                </a:lnTo>
                <a:lnTo>
                  <a:pt x="1498778" y="162763"/>
                </a:lnTo>
                <a:lnTo>
                  <a:pt x="1463574" y="162763"/>
                </a:lnTo>
                <a:lnTo>
                  <a:pt x="1463574" y="35204"/>
                </a:lnTo>
                <a:lnTo>
                  <a:pt x="1414882" y="35204"/>
                </a:lnTo>
                <a:close/>
                <a:moveTo>
                  <a:pt x="1018337" y="2743"/>
                </a:moveTo>
                <a:lnTo>
                  <a:pt x="1053541" y="2743"/>
                </a:lnTo>
                <a:lnTo>
                  <a:pt x="1053541" y="162763"/>
                </a:lnTo>
                <a:lnTo>
                  <a:pt x="1018337" y="162763"/>
                </a:lnTo>
                <a:close/>
                <a:moveTo>
                  <a:pt x="864337" y="2743"/>
                </a:moveTo>
                <a:lnTo>
                  <a:pt x="986180" y="2743"/>
                </a:lnTo>
                <a:lnTo>
                  <a:pt x="986180" y="34747"/>
                </a:lnTo>
                <a:lnTo>
                  <a:pt x="899541" y="34747"/>
                </a:lnTo>
                <a:lnTo>
                  <a:pt x="899541" y="68808"/>
                </a:lnTo>
                <a:lnTo>
                  <a:pt x="975893" y="68808"/>
                </a:lnTo>
                <a:lnTo>
                  <a:pt x="975893" y="100812"/>
                </a:lnTo>
                <a:lnTo>
                  <a:pt x="899541" y="100812"/>
                </a:lnTo>
                <a:lnTo>
                  <a:pt x="899541" y="162763"/>
                </a:lnTo>
                <a:lnTo>
                  <a:pt x="864337" y="162763"/>
                </a:lnTo>
                <a:close/>
                <a:moveTo>
                  <a:pt x="789737" y="2743"/>
                </a:moveTo>
                <a:lnTo>
                  <a:pt x="824941" y="2743"/>
                </a:lnTo>
                <a:lnTo>
                  <a:pt x="824941" y="162763"/>
                </a:lnTo>
                <a:lnTo>
                  <a:pt x="789737" y="162763"/>
                </a:lnTo>
                <a:close/>
                <a:moveTo>
                  <a:pt x="178537" y="2743"/>
                </a:moveTo>
                <a:lnTo>
                  <a:pt x="213741" y="2743"/>
                </a:lnTo>
                <a:lnTo>
                  <a:pt x="213741" y="130759"/>
                </a:lnTo>
                <a:lnTo>
                  <a:pt x="293522" y="130759"/>
                </a:lnTo>
                <a:lnTo>
                  <a:pt x="293522" y="162763"/>
                </a:lnTo>
                <a:lnTo>
                  <a:pt x="178537" y="162763"/>
                </a:lnTo>
                <a:close/>
                <a:moveTo>
                  <a:pt x="1319251" y="1600"/>
                </a:moveTo>
                <a:lnTo>
                  <a:pt x="1351712" y="1600"/>
                </a:lnTo>
                <a:lnTo>
                  <a:pt x="1420292" y="162763"/>
                </a:lnTo>
                <a:lnTo>
                  <a:pt x="1383487" y="162763"/>
                </a:lnTo>
                <a:lnTo>
                  <a:pt x="1368857" y="126873"/>
                </a:lnTo>
                <a:lnTo>
                  <a:pt x="1301191" y="126873"/>
                </a:lnTo>
                <a:lnTo>
                  <a:pt x="1286561" y="162763"/>
                </a:lnTo>
                <a:lnTo>
                  <a:pt x="1250671" y="162763"/>
                </a:lnTo>
                <a:close/>
                <a:moveTo>
                  <a:pt x="376276" y="1600"/>
                </a:moveTo>
                <a:lnTo>
                  <a:pt x="408737" y="1600"/>
                </a:lnTo>
                <a:lnTo>
                  <a:pt x="477317" y="162763"/>
                </a:lnTo>
                <a:lnTo>
                  <a:pt x="440512" y="162763"/>
                </a:lnTo>
                <a:lnTo>
                  <a:pt x="425882" y="126873"/>
                </a:lnTo>
                <a:lnTo>
                  <a:pt x="358216" y="126873"/>
                </a:lnTo>
                <a:lnTo>
                  <a:pt x="343586" y="162763"/>
                </a:lnTo>
                <a:lnTo>
                  <a:pt x="307696" y="162763"/>
                </a:lnTo>
                <a:close/>
                <a:moveTo>
                  <a:pt x="696697" y="457"/>
                </a:moveTo>
                <a:cubicBezTo>
                  <a:pt x="708360" y="490"/>
                  <a:pt x="719152" y="2253"/>
                  <a:pt x="729072" y="5743"/>
                </a:cubicBezTo>
                <a:cubicBezTo>
                  <a:pt x="738992" y="9234"/>
                  <a:pt x="748012" y="14254"/>
                  <a:pt x="756133" y="20802"/>
                </a:cubicBezTo>
                <a:lnTo>
                  <a:pt x="737845" y="47320"/>
                </a:lnTo>
                <a:cubicBezTo>
                  <a:pt x="730753" y="42362"/>
                  <a:pt x="723733" y="38505"/>
                  <a:pt x="716785" y="35747"/>
                </a:cubicBezTo>
                <a:cubicBezTo>
                  <a:pt x="709836" y="32990"/>
                  <a:pt x="702988" y="31590"/>
                  <a:pt x="696239" y="31547"/>
                </a:cubicBezTo>
                <a:cubicBezTo>
                  <a:pt x="689481" y="31642"/>
                  <a:pt x="684366" y="32994"/>
                  <a:pt x="680895" y="35604"/>
                </a:cubicBezTo>
                <a:cubicBezTo>
                  <a:pt x="677423" y="38214"/>
                  <a:pt x="675680" y="41510"/>
                  <a:pt x="675665" y="45491"/>
                </a:cubicBezTo>
                <a:lnTo>
                  <a:pt x="675665" y="45948"/>
                </a:lnTo>
                <a:cubicBezTo>
                  <a:pt x="675375" y="50982"/>
                  <a:pt x="677670" y="54916"/>
                  <a:pt x="682552" y="57750"/>
                </a:cubicBezTo>
                <a:cubicBezTo>
                  <a:pt x="687433" y="60584"/>
                  <a:pt x="696644" y="63660"/>
                  <a:pt x="710184" y="66980"/>
                </a:cubicBezTo>
                <a:cubicBezTo>
                  <a:pt x="726500" y="70937"/>
                  <a:pt x="739016" y="76509"/>
                  <a:pt x="747732" y="83696"/>
                </a:cubicBezTo>
                <a:cubicBezTo>
                  <a:pt x="756447" y="90883"/>
                  <a:pt x="760847" y="101312"/>
                  <a:pt x="760933" y="114986"/>
                </a:cubicBezTo>
                <a:lnTo>
                  <a:pt x="760933" y="115443"/>
                </a:lnTo>
                <a:cubicBezTo>
                  <a:pt x="760643" y="131412"/>
                  <a:pt x="755166" y="143651"/>
                  <a:pt x="744503" y="152162"/>
                </a:cubicBezTo>
                <a:cubicBezTo>
                  <a:pt x="733839" y="160672"/>
                  <a:pt x="719733" y="164968"/>
                  <a:pt x="702183" y="165049"/>
                </a:cubicBezTo>
                <a:cubicBezTo>
                  <a:pt x="689953" y="165054"/>
                  <a:pt x="678009" y="162930"/>
                  <a:pt x="666350" y="158677"/>
                </a:cubicBezTo>
                <a:cubicBezTo>
                  <a:pt x="654691" y="154424"/>
                  <a:pt x="644004" y="148014"/>
                  <a:pt x="634289" y="139446"/>
                </a:cubicBezTo>
                <a:lnTo>
                  <a:pt x="655091" y="114528"/>
                </a:lnTo>
                <a:cubicBezTo>
                  <a:pt x="662240" y="120539"/>
                  <a:pt x="669717" y="125263"/>
                  <a:pt x="677523" y="128702"/>
                </a:cubicBezTo>
                <a:cubicBezTo>
                  <a:pt x="685328" y="132140"/>
                  <a:pt x="693777" y="133893"/>
                  <a:pt x="702869" y="133959"/>
                </a:cubicBezTo>
                <a:cubicBezTo>
                  <a:pt x="710132" y="133917"/>
                  <a:pt x="715780" y="132574"/>
                  <a:pt x="719814" y="129930"/>
                </a:cubicBezTo>
                <a:cubicBezTo>
                  <a:pt x="723848" y="127287"/>
                  <a:pt x="725895" y="123601"/>
                  <a:pt x="725957" y="118872"/>
                </a:cubicBezTo>
                <a:lnTo>
                  <a:pt x="725957" y="118415"/>
                </a:lnTo>
                <a:cubicBezTo>
                  <a:pt x="726286" y="114095"/>
                  <a:pt x="724257" y="110447"/>
                  <a:pt x="719871" y="107470"/>
                </a:cubicBezTo>
                <a:cubicBezTo>
                  <a:pt x="715485" y="104494"/>
                  <a:pt x="706769" y="101360"/>
                  <a:pt x="693725" y="98069"/>
                </a:cubicBezTo>
                <a:cubicBezTo>
                  <a:pt x="682923" y="95463"/>
                  <a:pt x="673564" y="92370"/>
                  <a:pt x="665649" y="88790"/>
                </a:cubicBezTo>
                <a:cubicBezTo>
                  <a:pt x="657734" y="85210"/>
                  <a:pt x="651610" y="80322"/>
                  <a:pt x="647277" y="74125"/>
                </a:cubicBezTo>
                <a:cubicBezTo>
                  <a:pt x="642943" y="67929"/>
                  <a:pt x="640747" y="59604"/>
                  <a:pt x="640690" y="49149"/>
                </a:cubicBezTo>
                <a:lnTo>
                  <a:pt x="640690" y="48692"/>
                </a:lnTo>
                <a:cubicBezTo>
                  <a:pt x="640980" y="33980"/>
                  <a:pt x="646228" y="22312"/>
                  <a:pt x="656434" y="13687"/>
                </a:cubicBezTo>
                <a:cubicBezTo>
                  <a:pt x="666640" y="5062"/>
                  <a:pt x="680061" y="652"/>
                  <a:pt x="696697" y="457"/>
                </a:cubicBezTo>
                <a:close/>
                <a:moveTo>
                  <a:pt x="553822" y="457"/>
                </a:moveTo>
                <a:cubicBezTo>
                  <a:pt x="565485" y="490"/>
                  <a:pt x="576277" y="2253"/>
                  <a:pt x="586197" y="5743"/>
                </a:cubicBezTo>
                <a:cubicBezTo>
                  <a:pt x="596117" y="9234"/>
                  <a:pt x="605137" y="14254"/>
                  <a:pt x="613258" y="20802"/>
                </a:cubicBezTo>
                <a:lnTo>
                  <a:pt x="594970" y="47320"/>
                </a:lnTo>
                <a:cubicBezTo>
                  <a:pt x="587878" y="42362"/>
                  <a:pt x="580858" y="38505"/>
                  <a:pt x="573910" y="35747"/>
                </a:cubicBezTo>
                <a:cubicBezTo>
                  <a:pt x="566961" y="32990"/>
                  <a:pt x="560113" y="31590"/>
                  <a:pt x="553364" y="31547"/>
                </a:cubicBezTo>
                <a:cubicBezTo>
                  <a:pt x="546606" y="31642"/>
                  <a:pt x="541491" y="32994"/>
                  <a:pt x="538020" y="35604"/>
                </a:cubicBezTo>
                <a:cubicBezTo>
                  <a:pt x="534548" y="38214"/>
                  <a:pt x="532805" y="41510"/>
                  <a:pt x="532790" y="45491"/>
                </a:cubicBezTo>
                <a:lnTo>
                  <a:pt x="532790" y="45948"/>
                </a:lnTo>
                <a:cubicBezTo>
                  <a:pt x="532500" y="50982"/>
                  <a:pt x="534795" y="54916"/>
                  <a:pt x="539677" y="57750"/>
                </a:cubicBezTo>
                <a:cubicBezTo>
                  <a:pt x="544559" y="60584"/>
                  <a:pt x="553769" y="63660"/>
                  <a:pt x="567309" y="66980"/>
                </a:cubicBezTo>
                <a:cubicBezTo>
                  <a:pt x="583625" y="70937"/>
                  <a:pt x="596141" y="76509"/>
                  <a:pt x="604857" y="83696"/>
                </a:cubicBezTo>
                <a:cubicBezTo>
                  <a:pt x="613572" y="90883"/>
                  <a:pt x="617972" y="101312"/>
                  <a:pt x="618058" y="114986"/>
                </a:cubicBezTo>
                <a:lnTo>
                  <a:pt x="618058" y="115443"/>
                </a:lnTo>
                <a:cubicBezTo>
                  <a:pt x="617768" y="131412"/>
                  <a:pt x="612291" y="143651"/>
                  <a:pt x="601628" y="152162"/>
                </a:cubicBezTo>
                <a:cubicBezTo>
                  <a:pt x="590964" y="160672"/>
                  <a:pt x="576858" y="164968"/>
                  <a:pt x="559308" y="165049"/>
                </a:cubicBezTo>
                <a:cubicBezTo>
                  <a:pt x="547078" y="165054"/>
                  <a:pt x="535134" y="162930"/>
                  <a:pt x="523475" y="158677"/>
                </a:cubicBezTo>
                <a:cubicBezTo>
                  <a:pt x="511816" y="154424"/>
                  <a:pt x="501129" y="148014"/>
                  <a:pt x="491414" y="139446"/>
                </a:cubicBezTo>
                <a:lnTo>
                  <a:pt x="512216" y="114528"/>
                </a:lnTo>
                <a:cubicBezTo>
                  <a:pt x="519365" y="120539"/>
                  <a:pt x="526842" y="125263"/>
                  <a:pt x="534648" y="128702"/>
                </a:cubicBezTo>
                <a:cubicBezTo>
                  <a:pt x="542453" y="132140"/>
                  <a:pt x="550902" y="133893"/>
                  <a:pt x="559994" y="133959"/>
                </a:cubicBezTo>
                <a:cubicBezTo>
                  <a:pt x="567257" y="133917"/>
                  <a:pt x="572905" y="132574"/>
                  <a:pt x="576939" y="129930"/>
                </a:cubicBezTo>
                <a:cubicBezTo>
                  <a:pt x="580973" y="127287"/>
                  <a:pt x="583020" y="123601"/>
                  <a:pt x="583082" y="118872"/>
                </a:cubicBezTo>
                <a:lnTo>
                  <a:pt x="583082" y="118415"/>
                </a:lnTo>
                <a:cubicBezTo>
                  <a:pt x="583411" y="114095"/>
                  <a:pt x="581382" y="110447"/>
                  <a:pt x="576996" y="107470"/>
                </a:cubicBezTo>
                <a:cubicBezTo>
                  <a:pt x="572610" y="104494"/>
                  <a:pt x="563894" y="101360"/>
                  <a:pt x="550850" y="98069"/>
                </a:cubicBezTo>
                <a:cubicBezTo>
                  <a:pt x="540048" y="95463"/>
                  <a:pt x="530689" y="92370"/>
                  <a:pt x="522774" y="88790"/>
                </a:cubicBezTo>
                <a:cubicBezTo>
                  <a:pt x="514859" y="85210"/>
                  <a:pt x="508735" y="80322"/>
                  <a:pt x="504402" y="74125"/>
                </a:cubicBezTo>
                <a:cubicBezTo>
                  <a:pt x="500068" y="67929"/>
                  <a:pt x="497872" y="59604"/>
                  <a:pt x="497815" y="49149"/>
                </a:cubicBezTo>
                <a:lnTo>
                  <a:pt x="497815" y="48692"/>
                </a:lnTo>
                <a:cubicBezTo>
                  <a:pt x="498105" y="33980"/>
                  <a:pt x="503353" y="22312"/>
                  <a:pt x="513559" y="13687"/>
                </a:cubicBezTo>
                <a:cubicBezTo>
                  <a:pt x="523765" y="5062"/>
                  <a:pt x="537186" y="652"/>
                  <a:pt x="553822" y="457"/>
                </a:cubicBezTo>
                <a:close/>
                <a:moveTo>
                  <a:pt x="1733093" y="0"/>
                </a:moveTo>
                <a:cubicBezTo>
                  <a:pt x="1749685" y="173"/>
                  <a:pt x="1764329" y="3916"/>
                  <a:pt x="1777026" y="11227"/>
                </a:cubicBezTo>
                <a:cubicBezTo>
                  <a:pt x="1789724" y="18538"/>
                  <a:pt x="1799678" y="28376"/>
                  <a:pt x="1806888" y="40741"/>
                </a:cubicBezTo>
                <a:cubicBezTo>
                  <a:pt x="1814099" y="53107"/>
                  <a:pt x="1817771" y="66958"/>
                  <a:pt x="1817904" y="82296"/>
                </a:cubicBezTo>
                <a:lnTo>
                  <a:pt x="1817904" y="82753"/>
                </a:lnTo>
                <a:cubicBezTo>
                  <a:pt x="1817765" y="98096"/>
                  <a:pt x="1814054" y="111987"/>
                  <a:pt x="1806770" y="124426"/>
                </a:cubicBezTo>
                <a:cubicBezTo>
                  <a:pt x="1799486" y="136865"/>
                  <a:pt x="1789458" y="146777"/>
                  <a:pt x="1776688" y="154161"/>
                </a:cubicBezTo>
                <a:cubicBezTo>
                  <a:pt x="1763917" y="161545"/>
                  <a:pt x="1749233" y="165327"/>
                  <a:pt x="1732636" y="165506"/>
                </a:cubicBezTo>
                <a:cubicBezTo>
                  <a:pt x="1716044" y="165333"/>
                  <a:pt x="1701399" y="161590"/>
                  <a:pt x="1688702" y="154279"/>
                </a:cubicBezTo>
                <a:cubicBezTo>
                  <a:pt x="1676005" y="146968"/>
                  <a:pt x="1666051" y="137130"/>
                  <a:pt x="1658840" y="124765"/>
                </a:cubicBezTo>
                <a:cubicBezTo>
                  <a:pt x="1651629" y="112399"/>
                  <a:pt x="1647958" y="98548"/>
                  <a:pt x="1647825" y="83210"/>
                </a:cubicBezTo>
                <a:lnTo>
                  <a:pt x="1647825" y="82753"/>
                </a:lnTo>
                <a:cubicBezTo>
                  <a:pt x="1647963" y="67410"/>
                  <a:pt x="1651675" y="53519"/>
                  <a:pt x="1658959" y="41080"/>
                </a:cubicBezTo>
                <a:cubicBezTo>
                  <a:pt x="1666243" y="28641"/>
                  <a:pt x="1676270" y="18730"/>
                  <a:pt x="1689041" y="11345"/>
                </a:cubicBezTo>
                <a:cubicBezTo>
                  <a:pt x="1701811" y="3961"/>
                  <a:pt x="1716495" y="179"/>
                  <a:pt x="1733093" y="0"/>
                </a:cubicBezTo>
                <a:close/>
                <a:moveTo>
                  <a:pt x="1169289" y="0"/>
                </a:moveTo>
                <a:cubicBezTo>
                  <a:pt x="1184191" y="114"/>
                  <a:pt x="1196621" y="2400"/>
                  <a:pt x="1206579" y="6858"/>
                </a:cubicBezTo>
                <a:cubicBezTo>
                  <a:pt x="1216538" y="11316"/>
                  <a:pt x="1225139" y="17259"/>
                  <a:pt x="1232383" y="24689"/>
                </a:cubicBezTo>
                <a:lnTo>
                  <a:pt x="1209980" y="50520"/>
                </a:lnTo>
                <a:cubicBezTo>
                  <a:pt x="1203874" y="44867"/>
                  <a:pt x="1197512" y="40457"/>
                  <a:pt x="1190892" y="37290"/>
                </a:cubicBezTo>
                <a:cubicBezTo>
                  <a:pt x="1184272" y="34123"/>
                  <a:pt x="1176995" y="32513"/>
                  <a:pt x="1169060" y="32461"/>
                </a:cubicBezTo>
                <a:cubicBezTo>
                  <a:pt x="1155325" y="32823"/>
                  <a:pt x="1144219" y="37700"/>
                  <a:pt x="1135742" y="47091"/>
                </a:cubicBezTo>
                <a:cubicBezTo>
                  <a:pt x="1127265" y="56483"/>
                  <a:pt x="1122902" y="68218"/>
                  <a:pt x="1122655" y="82296"/>
                </a:cubicBezTo>
                <a:lnTo>
                  <a:pt x="1122655" y="82753"/>
                </a:lnTo>
                <a:cubicBezTo>
                  <a:pt x="1122874" y="96850"/>
                  <a:pt x="1127179" y="108661"/>
                  <a:pt x="1135570" y="118186"/>
                </a:cubicBezTo>
                <a:cubicBezTo>
                  <a:pt x="1143962" y="127711"/>
                  <a:pt x="1155125" y="132664"/>
                  <a:pt x="1169060" y="133045"/>
                </a:cubicBezTo>
                <a:cubicBezTo>
                  <a:pt x="1178028" y="132978"/>
                  <a:pt x="1185753" y="131283"/>
                  <a:pt x="1192235" y="127959"/>
                </a:cubicBezTo>
                <a:cubicBezTo>
                  <a:pt x="1198716" y="124634"/>
                  <a:pt x="1205013" y="120082"/>
                  <a:pt x="1211123" y="114300"/>
                </a:cubicBezTo>
                <a:lnTo>
                  <a:pt x="1233526" y="136931"/>
                </a:lnTo>
                <a:cubicBezTo>
                  <a:pt x="1225520" y="145823"/>
                  <a:pt x="1216385" y="152786"/>
                  <a:pt x="1206122" y="157820"/>
                </a:cubicBezTo>
                <a:cubicBezTo>
                  <a:pt x="1195859" y="162854"/>
                  <a:pt x="1183124" y="165416"/>
                  <a:pt x="1167917" y="165506"/>
                </a:cubicBezTo>
                <a:cubicBezTo>
                  <a:pt x="1152079" y="165341"/>
                  <a:pt x="1138010" y="161633"/>
                  <a:pt x="1125711" y="154381"/>
                </a:cubicBezTo>
                <a:cubicBezTo>
                  <a:pt x="1113412" y="147129"/>
                  <a:pt x="1103729" y="137325"/>
                  <a:pt x="1096662" y="124968"/>
                </a:cubicBezTo>
                <a:cubicBezTo>
                  <a:pt x="1089595" y="112611"/>
                  <a:pt x="1085991" y="98692"/>
                  <a:pt x="1085850" y="83210"/>
                </a:cubicBezTo>
                <a:lnTo>
                  <a:pt x="1085850" y="82753"/>
                </a:lnTo>
                <a:cubicBezTo>
                  <a:pt x="1085970" y="67410"/>
                  <a:pt x="1089540" y="53519"/>
                  <a:pt x="1096560" y="41080"/>
                </a:cubicBezTo>
                <a:cubicBezTo>
                  <a:pt x="1103581" y="28641"/>
                  <a:pt x="1113331" y="18730"/>
                  <a:pt x="1125813" y="11345"/>
                </a:cubicBezTo>
                <a:cubicBezTo>
                  <a:pt x="1138294" y="3961"/>
                  <a:pt x="1152786" y="179"/>
                  <a:pt x="1169289" y="0"/>
                </a:cubicBezTo>
                <a:close/>
                <a:moveTo>
                  <a:pt x="83439" y="0"/>
                </a:moveTo>
                <a:cubicBezTo>
                  <a:pt x="98341" y="114"/>
                  <a:pt x="110771" y="2400"/>
                  <a:pt x="120729" y="6858"/>
                </a:cubicBezTo>
                <a:cubicBezTo>
                  <a:pt x="130688" y="11316"/>
                  <a:pt x="139289" y="17259"/>
                  <a:pt x="146533" y="24689"/>
                </a:cubicBezTo>
                <a:lnTo>
                  <a:pt x="124130" y="50520"/>
                </a:lnTo>
                <a:cubicBezTo>
                  <a:pt x="118024" y="44867"/>
                  <a:pt x="111662" y="40457"/>
                  <a:pt x="105042" y="37290"/>
                </a:cubicBezTo>
                <a:cubicBezTo>
                  <a:pt x="98422" y="34123"/>
                  <a:pt x="91145" y="32513"/>
                  <a:pt x="83210" y="32461"/>
                </a:cubicBezTo>
                <a:cubicBezTo>
                  <a:pt x="69475" y="32823"/>
                  <a:pt x="58369" y="37700"/>
                  <a:pt x="49892" y="47091"/>
                </a:cubicBezTo>
                <a:cubicBezTo>
                  <a:pt x="41415" y="56483"/>
                  <a:pt x="37052" y="68218"/>
                  <a:pt x="36805" y="82296"/>
                </a:cubicBezTo>
                <a:lnTo>
                  <a:pt x="36805" y="82753"/>
                </a:lnTo>
                <a:cubicBezTo>
                  <a:pt x="37024" y="96850"/>
                  <a:pt x="41329" y="108661"/>
                  <a:pt x="49720" y="118186"/>
                </a:cubicBezTo>
                <a:cubicBezTo>
                  <a:pt x="58112" y="127711"/>
                  <a:pt x="69275" y="132664"/>
                  <a:pt x="83210" y="133045"/>
                </a:cubicBezTo>
                <a:cubicBezTo>
                  <a:pt x="92178" y="132978"/>
                  <a:pt x="99903" y="131283"/>
                  <a:pt x="106385" y="127959"/>
                </a:cubicBezTo>
                <a:cubicBezTo>
                  <a:pt x="112866" y="124634"/>
                  <a:pt x="119162" y="120082"/>
                  <a:pt x="125273" y="114300"/>
                </a:cubicBezTo>
                <a:lnTo>
                  <a:pt x="147676" y="136931"/>
                </a:lnTo>
                <a:cubicBezTo>
                  <a:pt x="139670" y="145823"/>
                  <a:pt x="130535" y="152786"/>
                  <a:pt x="120272" y="157820"/>
                </a:cubicBezTo>
                <a:cubicBezTo>
                  <a:pt x="110009" y="162854"/>
                  <a:pt x="97274" y="165416"/>
                  <a:pt x="82067" y="165506"/>
                </a:cubicBezTo>
                <a:cubicBezTo>
                  <a:pt x="66229" y="165341"/>
                  <a:pt x="52160" y="161633"/>
                  <a:pt x="39861" y="154381"/>
                </a:cubicBezTo>
                <a:cubicBezTo>
                  <a:pt x="27562" y="147129"/>
                  <a:pt x="17879" y="137325"/>
                  <a:pt x="10812" y="124968"/>
                </a:cubicBezTo>
                <a:cubicBezTo>
                  <a:pt x="3745" y="112611"/>
                  <a:pt x="141" y="98692"/>
                  <a:pt x="0" y="83210"/>
                </a:cubicBezTo>
                <a:lnTo>
                  <a:pt x="0" y="82753"/>
                </a:lnTo>
                <a:cubicBezTo>
                  <a:pt x="120" y="67410"/>
                  <a:pt x="3690" y="53519"/>
                  <a:pt x="10710" y="41080"/>
                </a:cubicBezTo>
                <a:cubicBezTo>
                  <a:pt x="17731" y="28641"/>
                  <a:pt x="27481" y="18730"/>
                  <a:pt x="39963" y="11345"/>
                </a:cubicBezTo>
                <a:cubicBezTo>
                  <a:pt x="52444" y="3961"/>
                  <a:pt x="66936" y="179"/>
                  <a:pt x="83439" y="0"/>
                </a:cubicBezTo>
                <a:close/>
              </a:path>
            </a:pathLst>
          </a:cu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p>
        </p:txBody>
      </p:sp>
      <p:pic>
        <p:nvPicPr>
          <p:cNvPr id="8" name="Image 7">
            <a:extLst>
              <a:ext uri="{FF2B5EF4-FFF2-40B4-BE49-F238E27FC236}">
                <a16:creationId xmlns:a16="http://schemas.microsoft.com/office/drawing/2014/main" id="{E1B5F4F1-3296-DD50-99A9-9D78BD746F63}"/>
              </a:ext>
            </a:extLst>
          </p:cNvPr>
          <p:cNvPicPr>
            <a:picLocks noChangeAspect="1"/>
          </p:cNvPicPr>
          <p:nvPr/>
        </p:nvPicPr>
        <p:blipFill>
          <a:blip r:embed="rId2"/>
          <a:stretch>
            <a:fillRect/>
          </a:stretch>
        </p:blipFill>
        <p:spPr>
          <a:xfrm>
            <a:off x="3062977" y="3793554"/>
            <a:ext cx="6066046" cy="493819"/>
          </a:xfrm>
          <a:prstGeom prst="rect">
            <a:avLst/>
          </a:prstGeom>
        </p:spPr>
      </p:pic>
    </p:spTree>
    <p:extLst>
      <p:ext uri="{BB962C8B-B14F-4D97-AF65-F5344CB8AC3E}">
        <p14:creationId xmlns:p14="http://schemas.microsoft.com/office/powerpoint/2010/main" val="874269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p:txBody>
          <a:bodyPr>
            <a:normAutofit/>
          </a:bodyPr>
          <a:lstStyle/>
          <a:p>
            <a:r>
              <a:rPr lang="fr-FR"/>
              <a:t>LES DIAGRAMMES MONTRENT LES RELATIONS</a:t>
            </a:r>
            <a:endParaRPr lang="en-GB">
              <a:solidFill>
                <a:schemeClr val="accent2"/>
              </a:solidFill>
            </a:endParaRPr>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p:txBody>
          <a:bodyPr/>
          <a:lstStyle/>
          <a:p>
            <a:r>
              <a:rPr lang="fr-FR"/>
              <a:t>Classification des INFOGRAPHIES</a:t>
            </a:r>
          </a:p>
        </p:txBody>
      </p:sp>
      <p:sp>
        <p:nvSpPr>
          <p:cNvPr id="6" name="Content Placeholder 13">
            <a:extLst>
              <a:ext uri="{FF2B5EF4-FFF2-40B4-BE49-F238E27FC236}">
                <a16:creationId xmlns:a16="http://schemas.microsoft.com/office/drawing/2014/main" id="{D6B1C687-8628-3F76-4686-F2F74BC02035}"/>
              </a:ext>
            </a:extLst>
          </p:cNvPr>
          <p:cNvSpPr txBox="1">
            <a:spLocks/>
          </p:cNvSpPr>
          <p:nvPr/>
        </p:nvSpPr>
        <p:spPr>
          <a:xfrm>
            <a:off x="2006601" y="3704909"/>
            <a:ext cx="1523417" cy="1971991"/>
          </a:xfrm>
          <a:prstGeom prst="rect">
            <a:avLst/>
          </a:prstGeom>
        </p:spPr>
        <p:txBody>
          <a:bodyPr/>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t>Flux</a:t>
            </a:r>
          </a:p>
          <a:p>
            <a:pPr marL="0" lvl="2" indent="0">
              <a:buNone/>
            </a:pPr>
            <a:r>
              <a:rPr lang="en-US"/>
              <a:t>Formes connectées par une flèche pour montrer direction ou mouvement</a:t>
            </a:r>
          </a:p>
          <a:p>
            <a:pPr marL="0" lvl="2" indent="0">
              <a:buNone/>
            </a:pPr>
            <a:r>
              <a:rPr lang="en-US">
                <a:solidFill>
                  <a:schemeClr val="accent5"/>
                </a:solidFill>
                <a:latin typeface="+mj-lt"/>
              </a:rPr>
              <a:t>Processus</a:t>
            </a:r>
          </a:p>
          <a:p>
            <a:pPr marL="0" lvl="2" indent="0">
              <a:buNone/>
            </a:pPr>
            <a:r>
              <a:rPr lang="en-US">
                <a:solidFill>
                  <a:schemeClr val="accent5"/>
                </a:solidFill>
                <a:latin typeface="+mj-lt"/>
              </a:rPr>
              <a:t>Cycle</a:t>
            </a:r>
          </a:p>
          <a:p>
            <a:pPr marL="0" lvl="2" indent="0">
              <a:buNone/>
            </a:pPr>
            <a:r>
              <a:rPr lang="en-US">
                <a:solidFill>
                  <a:schemeClr val="accent5"/>
                </a:solidFill>
                <a:latin typeface="+mj-lt"/>
              </a:rPr>
              <a:t>Echelle de Temps</a:t>
            </a:r>
          </a:p>
          <a:p>
            <a:pPr marL="0" lvl="2" indent="0">
              <a:buNone/>
            </a:pPr>
            <a:r>
              <a:rPr lang="en-US">
                <a:solidFill>
                  <a:schemeClr val="accent5"/>
                </a:solidFill>
                <a:latin typeface="+mj-lt"/>
              </a:rPr>
              <a:t>Engrenages</a:t>
            </a:r>
          </a:p>
          <a:p>
            <a:pPr marL="0" lvl="2" indent="0">
              <a:buNone/>
            </a:pPr>
            <a:r>
              <a:rPr lang="en-US">
                <a:solidFill>
                  <a:schemeClr val="accent5"/>
                </a:solidFill>
                <a:latin typeface="+mj-lt"/>
              </a:rPr>
              <a:t>Séquence</a:t>
            </a:r>
            <a:endParaRPr lang="en-US" dirty="0">
              <a:solidFill>
                <a:schemeClr val="accent5"/>
              </a:solidFill>
              <a:latin typeface="+mj-lt"/>
            </a:endParaRPr>
          </a:p>
        </p:txBody>
      </p:sp>
      <p:sp>
        <p:nvSpPr>
          <p:cNvPr id="8" name="Content Placeholder 53">
            <a:extLst>
              <a:ext uri="{FF2B5EF4-FFF2-40B4-BE49-F238E27FC236}">
                <a16:creationId xmlns:a16="http://schemas.microsoft.com/office/drawing/2014/main" id="{3A845E82-E929-9041-0A8D-90F3AA9234CE}"/>
              </a:ext>
            </a:extLst>
          </p:cNvPr>
          <p:cNvSpPr txBox="1">
            <a:spLocks/>
          </p:cNvSpPr>
          <p:nvPr/>
        </p:nvSpPr>
        <p:spPr>
          <a:xfrm>
            <a:off x="3682419" y="3704910"/>
            <a:ext cx="1523417" cy="2238690"/>
          </a:xfrm>
          <a:prstGeom prst="rect">
            <a:avLst/>
          </a:prstGeom>
        </p:spPr>
        <p:txBody>
          <a:bodyPr/>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t>Réseau</a:t>
            </a:r>
          </a:p>
          <a:p>
            <a:pPr marL="0" lvl="2" indent="0">
              <a:buNone/>
            </a:pPr>
            <a:r>
              <a:rPr lang="en-US"/>
              <a:t>Formes connectées par une ligne pour montrer la hiérarchie.</a:t>
            </a:r>
          </a:p>
          <a:p>
            <a:pPr marL="0" lvl="2" indent="0">
              <a:buNone/>
            </a:pPr>
            <a:r>
              <a:rPr lang="en-US">
                <a:solidFill>
                  <a:schemeClr val="accent5"/>
                </a:solidFill>
                <a:latin typeface="+mj-lt"/>
              </a:rPr>
              <a:t>Arbre</a:t>
            </a:r>
          </a:p>
          <a:p>
            <a:pPr marL="0" lvl="2" indent="0">
              <a:buNone/>
            </a:pPr>
            <a:r>
              <a:rPr lang="en-US">
                <a:solidFill>
                  <a:schemeClr val="accent5"/>
                </a:solidFill>
                <a:latin typeface="+mj-lt"/>
              </a:rPr>
              <a:t>Mind-Map</a:t>
            </a:r>
          </a:p>
          <a:p>
            <a:pPr marL="0" lvl="2" indent="0">
              <a:buNone/>
            </a:pPr>
            <a:r>
              <a:rPr lang="en-US">
                <a:solidFill>
                  <a:schemeClr val="accent5"/>
                </a:solidFill>
                <a:latin typeface="+mj-lt"/>
              </a:rPr>
              <a:t>Groupe</a:t>
            </a:r>
          </a:p>
          <a:p>
            <a:pPr marL="0" lvl="2" indent="0">
              <a:buNone/>
            </a:pPr>
            <a:r>
              <a:rPr lang="en-US">
                <a:solidFill>
                  <a:schemeClr val="accent5"/>
                </a:solidFill>
                <a:latin typeface="+mj-lt"/>
              </a:rPr>
              <a:t>Ecosystème</a:t>
            </a:r>
          </a:p>
          <a:p>
            <a:pPr marL="0" lvl="2" indent="0">
              <a:buNone/>
            </a:pPr>
            <a:r>
              <a:rPr lang="en-US">
                <a:solidFill>
                  <a:schemeClr val="accent5"/>
                </a:solidFill>
                <a:latin typeface="+mj-lt"/>
              </a:rPr>
              <a:t>Radial</a:t>
            </a:r>
          </a:p>
          <a:p>
            <a:pPr marL="0" lvl="2" indent="0">
              <a:buNone/>
            </a:pPr>
            <a:r>
              <a:rPr lang="en-US">
                <a:solidFill>
                  <a:schemeClr val="accent5"/>
                </a:solidFill>
                <a:latin typeface="+mj-lt"/>
              </a:rPr>
              <a:t>Web</a:t>
            </a:r>
            <a:endParaRPr lang="en-US" dirty="0">
              <a:solidFill>
                <a:schemeClr val="accent5"/>
              </a:solidFill>
              <a:latin typeface="+mj-lt"/>
            </a:endParaRPr>
          </a:p>
        </p:txBody>
      </p:sp>
      <p:sp>
        <p:nvSpPr>
          <p:cNvPr id="9" name="Content Placeholder 61">
            <a:extLst>
              <a:ext uri="{FF2B5EF4-FFF2-40B4-BE49-F238E27FC236}">
                <a16:creationId xmlns:a16="http://schemas.microsoft.com/office/drawing/2014/main" id="{87CACB86-8E86-30EF-4B3D-127F6D4240DE}"/>
              </a:ext>
            </a:extLst>
          </p:cNvPr>
          <p:cNvSpPr txBox="1">
            <a:spLocks/>
          </p:cNvSpPr>
          <p:nvPr/>
        </p:nvSpPr>
        <p:spPr>
          <a:xfrm>
            <a:off x="5370982" y="3704909"/>
            <a:ext cx="1523417" cy="1971991"/>
          </a:xfrm>
          <a:prstGeom prst="rect">
            <a:avLst/>
          </a:prstGeom>
        </p:spPr>
        <p:txBody>
          <a:bodyPr/>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t>Segment</a:t>
            </a:r>
          </a:p>
          <a:p>
            <a:pPr marL="0" lvl="2" indent="0">
              <a:buNone/>
            </a:pPr>
            <a:r>
              <a:rPr lang="en-US"/>
              <a:t>Forme divisée en multiple segments.</a:t>
            </a:r>
            <a:br>
              <a:rPr lang="en-US"/>
            </a:br>
            <a:endParaRPr lang="en-US"/>
          </a:p>
          <a:p>
            <a:pPr marL="0" lvl="2" indent="0">
              <a:buNone/>
            </a:pPr>
            <a:r>
              <a:rPr lang="en-US">
                <a:solidFill>
                  <a:schemeClr val="accent5"/>
                </a:solidFill>
                <a:latin typeface="+mj-lt"/>
              </a:rPr>
              <a:t>Camembert</a:t>
            </a:r>
          </a:p>
          <a:p>
            <a:pPr marL="0" lvl="2" indent="0">
              <a:buNone/>
            </a:pPr>
            <a:r>
              <a:rPr lang="en-US">
                <a:solidFill>
                  <a:schemeClr val="accent5"/>
                </a:solidFill>
                <a:latin typeface="+mj-lt"/>
              </a:rPr>
              <a:t>Beignet</a:t>
            </a:r>
          </a:p>
          <a:p>
            <a:pPr marL="0" lvl="2" indent="0">
              <a:buNone/>
            </a:pPr>
            <a:r>
              <a:rPr lang="en-US">
                <a:solidFill>
                  <a:schemeClr val="accent5"/>
                </a:solidFill>
                <a:latin typeface="+mj-lt"/>
              </a:rPr>
              <a:t>Cercle</a:t>
            </a:r>
          </a:p>
          <a:p>
            <a:pPr marL="0" lvl="2" indent="0">
              <a:buNone/>
            </a:pPr>
            <a:r>
              <a:rPr lang="en-US">
                <a:solidFill>
                  <a:schemeClr val="accent5"/>
                </a:solidFill>
                <a:latin typeface="+mj-lt"/>
              </a:rPr>
              <a:t>Coeur</a:t>
            </a:r>
            <a:endParaRPr lang="en-US" dirty="0">
              <a:solidFill>
                <a:schemeClr val="accent5"/>
              </a:solidFill>
              <a:latin typeface="+mj-lt"/>
            </a:endParaRPr>
          </a:p>
        </p:txBody>
      </p:sp>
      <p:sp>
        <p:nvSpPr>
          <p:cNvPr id="10" name="Content Placeholder 62">
            <a:extLst>
              <a:ext uri="{FF2B5EF4-FFF2-40B4-BE49-F238E27FC236}">
                <a16:creationId xmlns:a16="http://schemas.microsoft.com/office/drawing/2014/main" id="{E2719CC0-9A93-DF06-4EBE-5FD8A379FE02}"/>
              </a:ext>
            </a:extLst>
          </p:cNvPr>
          <p:cNvSpPr txBox="1">
            <a:spLocks/>
          </p:cNvSpPr>
          <p:nvPr/>
        </p:nvSpPr>
        <p:spPr>
          <a:xfrm>
            <a:off x="7034054" y="3704909"/>
            <a:ext cx="1523417" cy="1971991"/>
          </a:xfrm>
          <a:prstGeom prst="rect">
            <a:avLst/>
          </a:prstGeom>
        </p:spPr>
        <p:txBody>
          <a:bodyPr vert="horz" lIns="91440" tIns="45720" rIns="91440" bIns="4572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cap="all" baseline="0">
                <a:solidFill>
                  <a:schemeClr val="accent1"/>
                </a:solidFill>
                <a:latin typeface="+mj-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t>Pile</a:t>
            </a:r>
          </a:p>
          <a:p>
            <a:pPr marL="0" lvl="2" indent="0">
              <a:buNone/>
            </a:pPr>
            <a:r>
              <a:rPr lang="en-US"/>
              <a:t>Formes empilées en ordre ascendant ou descendant.</a:t>
            </a:r>
          </a:p>
          <a:p>
            <a:pPr marL="0" lvl="2" indent="0">
              <a:buNone/>
            </a:pPr>
            <a:r>
              <a:rPr lang="en-US">
                <a:solidFill>
                  <a:schemeClr val="accent5"/>
                </a:solidFill>
                <a:latin typeface="+mj-lt"/>
              </a:rPr>
              <a:t>Graphique en barres</a:t>
            </a:r>
          </a:p>
          <a:p>
            <a:pPr marL="0" lvl="2" indent="0">
              <a:buNone/>
            </a:pPr>
            <a:r>
              <a:rPr lang="en-US">
                <a:solidFill>
                  <a:schemeClr val="accent5"/>
                </a:solidFill>
                <a:latin typeface="+mj-lt"/>
              </a:rPr>
              <a:t>Cercles concentriques</a:t>
            </a:r>
            <a:endParaRPr lang="en-US" dirty="0">
              <a:solidFill>
                <a:schemeClr val="accent5"/>
              </a:solidFill>
              <a:latin typeface="+mj-lt"/>
            </a:endParaRPr>
          </a:p>
        </p:txBody>
      </p:sp>
      <p:sp>
        <p:nvSpPr>
          <p:cNvPr id="11" name="Content Placeholder 63">
            <a:extLst>
              <a:ext uri="{FF2B5EF4-FFF2-40B4-BE49-F238E27FC236}">
                <a16:creationId xmlns:a16="http://schemas.microsoft.com/office/drawing/2014/main" id="{B1258F42-4005-F7C9-4F35-8D7EFDEA35FD}"/>
              </a:ext>
            </a:extLst>
          </p:cNvPr>
          <p:cNvSpPr txBox="1">
            <a:spLocks/>
          </p:cNvSpPr>
          <p:nvPr/>
        </p:nvSpPr>
        <p:spPr>
          <a:xfrm>
            <a:off x="8709871" y="3704909"/>
            <a:ext cx="1523417" cy="1971991"/>
          </a:xfrm>
          <a:prstGeom prst="rect">
            <a:avLst/>
          </a:prstGeom>
        </p:spPr>
        <p:txBody>
          <a:bodyPr/>
          <a:lstStyle>
            <a:lvl1pPr marL="285750" indent="-285750" algn="l" defTabSz="914400" rtl="0" eaLnBrk="1" latinLnBrk="0" hangingPunct="1">
              <a:lnSpc>
                <a:spcPct val="90000"/>
              </a:lnSpc>
              <a:spcBef>
                <a:spcPts val="1000"/>
              </a:spcBef>
              <a:buFont typeface="Arial" panose="020B0604020202020204" pitchFamily="34" charset="0"/>
              <a:buChar char="•"/>
              <a:defRPr sz="1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1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buNone/>
            </a:pPr>
            <a:r>
              <a:rPr lang="en-US"/>
              <a:t>Joint</a:t>
            </a:r>
          </a:p>
          <a:p>
            <a:pPr marL="0" lvl="2" indent="0">
              <a:buNone/>
            </a:pPr>
            <a:r>
              <a:rPr lang="en-US"/>
              <a:t>Formes interconnectées ou partageant un jeu de valeurs.</a:t>
            </a:r>
          </a:p>
          <a:p>
            <a:pPr marL="0" lvl="2" indent="0">
              <a:buNone/>
            </a:pPr>
            <a:r>
              <a:rPr lang="en-US">
                <a:solidFill>
                  <a:schemeClr val="accent5"/>
                </a:solidFill>
                <a:latin typeface="+mj-lt"/>
              </a:rPr>
              <a:t>Puzzle</a:t>
            </a:r>
          </a:p>
          <a:p>
            <a:pPr marL="0" lvl="2" indent="0">
              <a:buNone/>
            </a:pPr>
            <a:r>
              <a:rPr lang="en-US">
                <a:solidFill>
                  <a:schemeClr val="accent5"/>
                </a:solidFill>
                <a:latin typeface="+mj-lt"/>
              </a:rPr>
              <a:t>Venn</a:t>
            </a:r>
          </a:p>
          <a:p>
            <a:pPr marL="0" lvl="2" indent="0">
              <a:buNone/>
            </a:pPr>
            <a:r>
              <a:rPr lang="en-US">
                <a:solidFill>
                  <a:schemeClr val="accent5"/>
                </a:solidFill>
                <a:latin typeface="+mj-lt"/>
              </a:rPr>
              <a:t>Lien</a:t>
            </a:r>
            <a:endParaRPr lang="en-US" dirty="0">
              <a:solidFill>
                <a:schemeClr val="accent5"/>
              </a:solidFill>
              <a:latin typeface="+mj-lt"/>
            </a:endParaRPr>
          </a:p>
        </p:txBody>
      </p:sp>
      <p:grpSp>
        <p:nvGrpSpPr>
          <p:cNvPr id="12" name="Group 5">
            <a:extLst>
              <a:ext uri="{FF2B5EF4-FFF2-40B4-BE49-F238E27FC236}">
                <a16:creationId xmlns:a16="http://schemas.microsoft.com/office/drawing/2014/main" id="{2E6796DE-045C-E6A5-8297-5A537C2FD40C}"/>
              </a:ext>
            </a:extLst>
          </p:cNvPr>
          <p:cNvGrpSpPr>
            <a:grpSpLocks noChangeAspect="1"/>
          </p:cNvGrpSpPr>
          <p:nvPr/>
        </p:nvGrpSpPr>
        <p:grpSpPr bwMode="auto">
          <a:xfrm>
            <a:off x="2006601" y="2596015"/>
            <a:ext cx="646113" cy="641350"/>
            <a:chOff x="2676" y="1956"/>
            <a:chExt cx="407" cy="404"/>
          </a:xfrm>
          <a:solidFill>
            <a:schemeClr val="tx2"/>
          </a:solidFill>
        </p:grpSpPr>
        <p:sp>
          <p:nvSpPr>
            <p:cNvPr id="13" name="Freeform 6">
              <a:extLst>
                <a:ext uri="{FF2B5EF4-FFF2-40B4-BE49-F238E27FC236}">
                  <a16:creationId xmlns:a16="http://schemas.microsoft.com/office/drawing/2014/main" id="{AFFBE3E8-A9A8-8923-122C-0CDDE9DADD84}"/>
                </a:ext>
              </a:extLst>
            </p:cNvPr>
            <p:cNvSpPr>
              <a:spLocks noEditPoints="1"/>
            </p:cNvSpPr>
            <p:nvPr/>
          </p:nvSpPr>
          <p:spPr bwMode="auto">
            <a:xfrm>
              <a:off x="2679" y="2149"/>
              <a:ext cx="203" cy="211"/>
            </a:xfrm>
            <a:custGeom>
              <a:avLst/>
              <a:gdLst>
                <a:gd name="T0" fmla="*/ 86 w 86"/>
                <a:gd name="T1" fmla="*/ 38 h 89"/>
                <a:gd name="T2" fmla="*/ 84 w 86"/>
                <a:gd name="T3" fmla="*/ 38 h 89"/>
                <a:gd name="T4" fmla="*/ 53 w 86"/>
                <a:gd name="T5" fmla="*/ 17 h 89"/>
                <a:gd name="T6" fmla="*/ 52 w 86"/>
                <a:gd name="T7" fmla="*/ 17 h 89"/>
                <a:gd name="T8" fmla="*/ 25 w 86"/>
                <a:gd name="T9" fmla="*/ 0 h 89"/>
                <a:gd name="T10" fmla="*/ 0 w 86"/>
                <a:gd name="T11" fmla="*/ 15 h 89"/>
                <a:gd name="T12" fmla="*/ 0 w 86"/>
                <a:gd name="T13" fmla="*/ 15 h 89"/>
                <a:gd name="T14" fmla="*/ 84 w 86"/>
                <a:gd name="T15" fmla="*/ 89 h 89"/>
                <a:gd name="T16" fmla="*/ 86 w 86"/>
                <a:gd name="T17" fmla="*/ 89 h 89"/>
                <a:gd name="T18" fmla="*/ 70 w 86"/>
                <a:gd name="T19" fmla="*/ 63 h 89"/>
                <a:gd name="T20" fmla="*/ 86 w 86"/>
                <a:gd name="T21" fmla="*/ 38 h 89"/>
                <a:gd name="T22" fmla="*/ 82 w 86"/>
                <a:gd name="T23" fmla="*/ 87 h 89"/>
                <a:gd name="T24" fmla="*/ 2 w 86"/>
                <a:gd name="T25" fmla="*/ 16 h 89"/>
                <a:gd name="T26" fmla="*/ 25 w 86"/>
                <a:gd name="T27" fmla="*/ 2 h 89"/>
                <a:gd name="T28" fmla="*/ 51 w 86"/>
                <a:gd name="T29" fmla="*/ 18 h 89"/>
                <a:gd name="T30" fmla="*/ 82 w 86"/>
                <a:gd name="T31" fmla="*/ 40 h 89"/>
                <a:gd name="T32" fmla="*/ 68 w 86"/>
                <a:gd name="T33" fmla="*/ 63 h 89"/>
                <a:gd name="T34" fmla="*/ 82 w 86"/>
                <a:gd name="T35" fmla="*/ 8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89">
                  <a:moveTo>
                    <a:pt x="86" y="38"/>
                  </a:moveTo>
                  <a:cubicBezTo>
                    <a:pt x="84" y="38"/>
                    <a:pt x="84" y="38"/>
                    <a:pt x="84" y="38"/>
                  </a:cubicBezTo>
                  <a:cubicBezTo>
                    <a:pt x="70" y="38"/>
                    <a:pt x="58" y="29"/>
                    <a:pt x="53" y="17"/>
                  </a:cubicBezTo>
                  <a:cubicBezTo>
                    <a:pt x="52" y="17"/>
                    <a:pt x="52" y="17"/>
                    <a:pt x="52" y="17"/>
                  </a:cubicBezTo>
                  <a:cubicBezTo>
                    <a:pt x="25" y="0"/>
                    <a:pt x="25" y="0"/>
                    <a:pt x="25" y="0"/>
                  </a:cubicBezTo>
                  <a:cubicBezTo>
                    <a:pt x="0" y="15"/>
                    <a:pt x="0" y="15"/>
                    <a:pt x="0" y="15"/>
                  </a:cubicBezTo>
                  <a:cubicBezTo>
                    <a:pt x="0" y="15"/>
                    <a:pt x="0" y="15"/>
                    <a:pt x="0" y="15"/>
                  </a:cubicBezTo>
                  <a:cubicBezTo>
                    <a:pt x="6" y="57"/>
                    <a:pt x="41" y="89"/>
                    <a:pt x="84" y="89"/>
                  </a:cubicBezTo>
                  <a:cubicBezTo>
                    <a:pt x="86" y="89"/>
                    <a:pt x="86" y="89"/>
                    <a:pt x="86" y="89"/>
                  </a:cubicBezTo>
                  <a:cubicBezTo>
                    <a:pt x="70" y="63"/>
                    <a:pt x="70" y="63"/>
                    <a:pt x="70" y="63"/>
                  </a:cubicBezTo>
                  <a:lnTo>
                    <a:pt x="86" y="38"/>
                  </a:lnTo>
                  <a:close/>
                  <a:moveTo>
                    <a:pt x="82" y="87"/>
                  </a:moveTo>
                  <a:cubicBezTo>
                    <a:pt x="42" y="86"/>
                    <a:pt x="8" y="55"/>
                    <a:pt x="2" y="16"/>
                  </a:cubicBezTo>
                  <a:cubicBezTo>
                    <a:pt x="25" y="2"/>
                    <a:pt x="25" y="2"/>
                    <a:pt x="25" y="2"/>
                  </a:cubicBezTo>
                  <a:cubicBezTo>
                    <a:pt x="51" y="18"/>
                    <a:pt x="51" y="18"/>
                    <a:pt x="51" y="18"/>
                  </a:cubicBezTo>
                  <a:cubicBezTo>
                    <a:pt x="56" y="30"/>
                    <a:pt x="68" y="39"/>
                    <a:pt x="82" y="40"/>
                  </a:cubicBezTo>
                  <a:cubicBezTo>
                    <a:pt x="68" y="63"/>
                    <a:pt x="68" y="63"/>
                    <a:pt x="68" y="63"/>
                  </a:cubicBezTo>
                  <a:lnTo>
                    <a:pt x="82"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4" name="Freeform 7">
              <a:extLst>
                <a:ext uri="{FF2B5EF4-FFF2-40B4-BE49-F238E27FC236}">
                  <a16:creationId xmlns:a16="http://schemas.microsoft.com/office/drawing/2014/main" id="{C810787C-A106-9DF3-4A9F-A18AC7DB6049}"/>
                </a:ext>
              </a:extLst>
            </p:cNvPr>
            <p:cNvSpPr>
              <a:spLocks noEditPoints="1"/>
            </p:cNvSpPr>
            <p:nvPr/>
          </p:nvSpPr>
          <p:spPr bwMode="auto">
            <a:xfrm>
              <a:off x="2870" y="2154"/>
              <a:ext cx="213" cy="203"/>
            </a:xfrm>
            <a:custGeom>
              <a:avLst/>
              <a:gdLst>
                <a:gd name="T0" fmla="*/ 64 w 90"/>
                <a:gd name="T1" fmla="*/ 15 h 86"/>
                <a:gd name="T2" fmla="*/ 39 w 90"/>
                <a:gd name="T3" fmla="*/ 0 h 86"/>
                <a:gd name="T4" fmla="*/ 39 w 90"/>
                <a:gd name="T5" fmla="*/ 2 h 86"/>
                <a:gd name="T6" fmla="*/ 17 w 90"/>
                <a:gd name="T7" fmla="*/ 34 h 86"/>
                <a:gd name="T8" fmla="*/ 17 w 90"/>
                <a:gd name="T9" fmla="*/ 34 h 86"/>
                <a:gd name="T10" fmla="*/ 0 w 90"/>
                <a:gd name="T11" fmla="*/ 61 h 86"/>
                <a:gd name="T12" fmla="*/ 15 w 90"/>
                <a:gd name="T13" fmla="*/ 86 h 86"/>
                <a:gd name="T14" fmla="*/ 16 w 90"/>
                <a:gd name="T15" fmla="*/ 86 h 86"/>
                <a:gd name="T16" fmla="*/ 90 w 90"/>
                <a:gd name="T17" fmla="*/ 2 h 86"/>
                <a:gd name="T18" fmla="*/ 90 w 90"/>
                <a:gd name="T19" fmla="*/ 0 h 86"/>
                <a:gd name="T20" fmla="*/ 64 w 90"/>
                <a:gd name="T21" fmla="*/ 15 h 86"/>
                <a:gd name="T22" fmla="*/ 16 w 90"/>
                <a:gd name="T23" fmla="*/ 84 h 86"/>
                <a:gd name="T24" fmla="*/ 3 w 90"/>
                <a:gd name="T25" fmla="*/ 61 h 86"/>
                <a:gd name="T26" fmla="*/ 18 w 90"/>
                <a:gd name="T27" fmla="*/ 35 h 86"/>
                <a:gd name="T28" fmla="*/ 41 w 90"/>
                <a:gd name="T29" fmla="*/ 4 h 86"/>
                <a:gd name="T30" fmla="*/ 64 w 90"/>
                <a:gd name="T31" fmla="*/ 18 h 86"/>
                <a:gd name="T32" fmla="*/ 88 w 90"/>
                <a:gd name="T33" fmla="*/ 3 h 86"/>
                <a:gd name="T34" fmla="*/ 16 w 90"/>
                <a:gd name="T35"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86">
                  <a:moveTo>
                    <a:pt x="64" y="15"/>
                  </a:moveTo>
                  <a:cubicBezTo>
                    <a:pt x="39" y="0"/>
                    <a:pt x="39" y="0"/>
                    <a:pt x="39" y="0"/>
                  </a:cubicBezTo>
                  <a:cubicBezTo>
                    <a:pt x="39" y="2"/>
                    <a:pt x="39" y="2"/>
                    <a:pt x="39" y="2"/>
                  </a:cubicBezTo>
                  <a:cubicBezTo>
                    <a:pt x="38" y="16"/>
                    <a:pt x="30" y="29"/>
                    <a:pt x="17" y="34"/>
                  </a:cubicBezTo>
                  <a:cubicBezTo>
                    <a:pt x="17" y="34"/>
                    <a:pt x="17" y="34"/>
                    <a:pt x="17" y="34"/>
                  </a:cubicBezTo>
                  <a:cubicBezTo>
                    <a:pt x="0" y="61"/>
                    <a:pt x="0" y="61"/>
                    <a:pt x="0" y="61"/>
                  </a:cubicBezTo>
                  <a:cubicBezTo>
                    <a:pt x="15" y="86"/>
                    <a:pt x="15" y="86"/>
                    <a:pt x="15" y="86"/>
                  </a:cubicBezTo>
                  <a:cubicBezTo>
                    <a:pt x="16" y="86"/>
                    <a:pt x="16" y="86"/>
                    <a:pt x="16" y="86"/>
                  </a:cubicBezTo>
                  <a:cubicBezTo>
                    <a:pt x="57" y="80"/>
                    <a:pt x="89" y="45"/>
                    <a:pt x="90" y="2"/>
                  </a:cubicBezTo>
                  <a:cubicBezTo>
                    <a:pt x="90" y="0"/>
                    <a:pt x="90" y="0"/>
                    <a:pt x="90" y="0"/>
                  </a:cubicBezTo>
                  <a:lnTo>
                    <a:pt x="64" y="15"/>
                  </a:lnTo>
                  <a:close/>
                  <a:moveTo>
                    <a:pt x="16" y="84"/>
                  </a:moveTo>
                  <a:cubicBezTo>
                    <a:pt x="3" y="61"/>
                    <a:pt x="3" y="61"/>
                    <a:pt x="3" y="61"/>
                  </a:cubicBezTo>
                  <a:cubicBezTo>
                    <a:pt x="18" y="35"/>
                    <a:pt x="18" y="35"/>
                    <a:pt x="18" y="35"/>
                  </a:cubicBezTo>
                  <a:cubicBezTo>
                    <a:pt x="31" y="30"/>
                    <a:pt x="40" y="18"/>
                    <a:pt x="41" y="4"/>
                  </a:cubicBezTo>
                  <a:cubicBezTo>
                    <a:pt x="64" y="18"/>
                    <a:pt x="64" y="18"/>
                    <a:pt x="64" y="18"/>
                  </a:cubicBezTo>
                  <a:cubicBezTo>
                    <a:pt x="88" y="3"/>
                    <a:pt x="88" y="3"/>
                    <a:pt x="88" y="3"/>
                  </a:cubicBezTo>
                  <a:cubicBezTo>
                    <a:pt x="86" y="44"/>
                    <a:pt x="56" y="78"/>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6" name="Freeform 8">
              <a:extLst>
                <a:ext uri="{FF2B5EF4-FFF2-40B4-BE49-F238E27FC236}">
                  <a16:creationId xmlns:a16="http://schemas.microsoft.com/office/drawing/2014/main" id="{0E042EC0-1A2C-1973-1A6C-0BEA210C8357}"/>
                </a:ext>
              </a:extLst>
            </p:cNvPr>
            <p:cNvSpPr>
              <a:spLocks noEditPoints="1"/>
            </p:cNvSpPr>
            <p:nvPr/>
          </p:nvSpPr>
          <p:spPr bwMode="auto">
            <a:xfrm>
              <a:off x="2676" y="1956"/>
              <a:ext cx="211" cy="203"/>
            </a:xfrm>
            <a:custGeom>
              <a:avLst/>
              <a:gdLst>
                <a:gd name="T0" fmla="*/ 51 w 89"/>
                <a:gd name="T1" fmla="*/ 86 h 86"/>
                <a:gd name="T2" fmla="*/ 51 w 89"/>
                <a:gd name="T3" fmla="*/ 85 h 86"/>
                <a:gd name="T4" fmla="*/ 72 w 89"/>
                <a:gd name="T5" fmla="*/ 53 h 86"/>
                <a:gd name="T6" fmla="*/ 72 w 89"/>
                <a:gd name="T7" fmla="*/ 53 h 86"/>
                <a:gd name="T8" fmla="*/ 89 w 89"/>
                <a:gd name="T9" fmla="*/ 25 h 86"/>
                <a:gd name="T10" fmla="*/ 74 w 89"/>
                <a:gd name="T11" fmla="*/ 0 h 86"/>
                <a:gd name="T12" fmla="*/ 73 w 89"/>
                <a:gd name="T13" fmla="*/ 0 h 86"/>
                <a:gd name="T14" fmla="*/ 0 w 89"/>
                <a:gd name="T15" fmla="*/ 85 h 86"/>
                <a:gd name="T16" fmla="*/ 0 w 89"/>
                <a:gd name="T17" fmla="*/ 86 h 86"/>
                <a:gd name="T18" fmla="*/ 26 w 89"/>
                <a:gd name="T19" fmla="*/ 71 h 86"/>
                <a:gd name="T20" fmla="*/ 51 w 89"/>
                <a:gd name="T21" fmla="*/ 86 h 86"/>
                <a:gd name="T22" fmla="*/ 73 w 89"/>
                <a:gd name="T23" fmla="*/ 3 h 86"/>
                <a:gd name="T24" fmla="*/ 87 w 89"/>
                <a:gd name="T25" fmla="*/ 25 h 86"/>
                <a:gd name="T26" fmla="*/ 71 w 89"/>
                <a:gd name="T27" fmla="*/ 51 h 86"/>
                <a:gd name="T28" fmla="*/ 49 w 89"/>
                <a:gd name="T29" fmla="*/ 83 h 86"/>
                <a:gd name="T30" fmla="*/ 26 w 89"/>
                <a:gd name="T31" fmla="*/ 69 h 86"/>
                <a:gd name="T32" fmla="*/ 2 w 89"/>
                <a:gd name="T33" fmla="*/ 83 h 86"/>
                <a:gd name="T34" fmla="*/ 73 w 89"/>
                <a:gd name="T35" fmla="*/ 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86">
                  <a:moveTo>
                    <a:pt x="51" y="86"/>
                  </a:moveTo>
                  <a:cubicBezTo>
                    <a:pt x="51" y="85"/>
                    <a:pt x="51" y="85"/>
                    <a:pt x="51" y="85"/>
                  </a:cubicBezTo>
                  <a:cubicBezTo>
                    <a:pt x="51" y="70"/>
                    <a:pt x="60" y="58"/>
                    <a:pt x="72" y="53"/>
                  </a:cubicBezTo>
                  <a:cubicBezTo>
                    <a:pt x="72" y="53"/>
                    <a:pt x="72" y="53"/>
                    <a:pt x="72" y="53"/>
                  </a:cubicBezTo>
                  <a:cubicBezTo>
                    <a:pt x="89" y="25"/>
                    <a:pt x="89" y="25"/>
                    <a:pt x="89" y="25"/>
                  </a:cubicBezTo>
                  <a:cubicBezTo>
                    <a:pt x="74" y="0"/>
                    <a:pt x="74" y="0"/>
                    <a:pt x="74" y="0"/>
                  </a:cubicBezTo>
                  <a:cubicBezTo>
                    <a:pt x="73" y="0"/>
                    <a:pt x="73" y="0"/>
                    <a:pt x="73" y="0"/>
                  </a:cubicBezTo>
                  <a:cubicBezTo>
                    <a:pt x="32" y="6"/>
                    <a:pt x="0" y="42"/>
                    <a:pt x="0" y="85"/>
                  </a:cubicBezTo>
                  <a:cubicBezTo>
                    <a:pt x="0" y="86"/>
                    <a:pt x="0" y="86"/>
                    <a:pt x="0" y="86"/>
                  </a:cubicBezTo>
                  <a:cubicBezTo>
                    <a:pt x="26" y="71"/>
                    <a:pt x="26" y="71"/>
                    <a:pt x="26" y="71"/>
                  </a:cubicBezTo>
                  <a:lnTo>
                    <a:pt x="51" y="86"/>
                  </a:lnTo>
                  <a:close/>
                  <a:moveTo>
                    <a:pt x="73" y="3"/>
                  </a:moveTo>
                  <a:cubicBezTo>
                    <a:pt x="87" y="25"/>
                    <a:pt x="87" y="25"/>
                    <a:pt x="87" y="25"/>
                  </a:cubicBezTo>
                  <a:cubicBezTo>
                    <a:pt x="71" y="51"/>
                    <a:pt x="71" y="51"/>
                    <a:pt x="71" y="51"/>
                  </a:cubicBezTo>
                  <a:cubicBezTo>
                    <a:pt x="59" y="57"/>
                    <a:pt x="50" y="69"/>
                    <a:pt x="49" y="83"/>
                  </a:cubicBezTo>
                  <a:cubicBezTo>
                    <a:pt x="26" y="69"/>
                    <a:pt x="26" y="69"/>
                    <a:pt x="26" y="69"/>
                  </a:cubicBezTo>
                  <a:cubicBezTo>
                    <a:pt x="2" y="83"/>
                    <a:pt x="2" y="83"/>
                    <a:pt x="2" y="83"/>
                  </a:cubicBezTo>
                  <a:cubicBezTo>
                    <a:pt x="3" y="42"/>
                    <a:pt x="34" y="9"/>
                    <a:pt x="7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9">
              <a:extLst>
                <a:ext uri="{FF2B5EF4-FFF2-40B4-BE49-F238E27FC236}">
                  <a16:creationId xmlns:a16="http://schemas.microsoft.com/office/drawing/2014/main" id="{B59CE365-0F4F-889E-192A-FA0146B818F3}"/>
                </a:ext>
              </a:extLst>
            </p:cNvPr>
            <p:cNvSpPr>
              <a:spLocks noEditPoints="1"/>
            </p:cNvSpPr>
            <p:nvPr/>
          </p:nvSpPr>
          <p:spPr bwMode="auto">
            <a:xfrm>
              <a:off x="2875" y="1956"/>
              <a:ext cx="205" cy="210"/>
            </a:xfrm>
            <a:custGeom>
              <a:avLst/>
              <a:gdLst>
                <a:gd name="T0" fmla="*/ 1 w 87"/>
                <a:gd name="T1" fmla="*/ 50 h 89"/>
                <a:gd name="T2" fmla="*/ 2 w 87"/>
                <a:gd name="T3" fmla="*/ 50 h 89"/>
                <a:gd name="T4" fmla="*/ 34 w 87"/>
                <a:gd name="T5" fmla="*/ 72 h 89"/>
                <a:gd name="T6" fmla="*/ 34 w 87"/>
                <a:gd name="T7" fmla="*/ 72 h 89"/>
                <a:gd name="T8" fmla="*/ 62 w 87"/>
                <a:gd name="T9" fmla="*/ 89 h 89"/>
                <a:gd name="T10" fmla="*/ 87 w 87"/>
                <a:gd name="T11" fmla="*/ 74 h 89"/>
                <a:gd name="T12" fmla="*/ 87 w 87"/>
                <a:gd name="T13" fmla="*/ 73 h 89"/>
                <a:gd name="T14" fmla="*/ 2 w 87"/>
                <a:gd name="T15" fmla="*/ 0 h 89"/>
                <a:gd name="T16" fmla="*/ 0 w 87"/>
                <a:gd name="T17" fmla="*/ 0 h 89"/>
                <a:gd name="T18" fmla="*/ 16 w 87"/>
                <a:gd name="T19" fmla="*/ 25 h 89"/>
                <a:gd name="T20" fmla="*/ 1 w 87"/>
                <a:gd name="T21" fmla="*/ 50 h 89"/>
                <a:gd name="T22" fmla="*/ 4 w 87"/>
                <a:gd name="T23" fmla="*/ 2 h 89"/>
                <a:gd name="T24" fmla="*/ 85 w 87"/>
                <a:gd name="T25" fmla="*/ 72 h 89"/>
                <a:gd name="T26" fmla="*/ 62 w 87"/>
                <a:gd name="T27" fmla="*/ 86 h 89"/>
                <a:gd name="T28" fmla="*/ 36 w 87"/>
                <a:gd name="T29" fmla="*/ 71 h 89"/>
                <a:gd name="T30" fmla="*/ 4 w 87"/>
                <a:gd name="T31" fmla="*/ 48 h 89"/>
                <a:gd name="T32" fmla="*/ 18 w 87"/>
                <a:gd name="T33" fmla="*/ 25 h 89"/>
                <a:gd name="T34" fmla="*/ 4 w 87"/>
                <a:gd name="T35"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9">
                  <a:moveTo>
                    <a:pt x="1" y="50"/>
                  </a:moveTo>
                  <a:cubicBezTo>
                    <a:pt x="2" y="50"/>
                    <a:pt x="2" y="50"/>
                    <a:pt x="2" y="50"/>
                  </a:cubicBezTo>
                  <a:cubicBezTo>
                    <a:pt x="17" y="50"/>
                    <a:pt x="29" y="59"/>
                    <a:pt x="34" y="72"/>
                  </a:cubicBezTo>
                  <a:cubicBezTo>
                    <a:pt x="34" y="72"/>
                    <a:pt x="34" y="72"/>
                    <a:pt x="34" y="72"/>
                  </a:cubicBezTo>
                  <a:cubicBezTo>
                    <a:pt x="62" y="89"/>
                    <a:pt x="62" y="89"/>
                    <a:pt x="62" y="89"/>
                  </a:cubicBezTo>
                  <a:cubicBezTo>
                    <a:pt x="87" y="74"/>
                    <a:pt x="87" y="74"/>
                    <a:pt x="87" y="74"/>
                  </a:cubicBezTo>
                  <a:cubicBezTo>
                    <a:pt x="87" y="73"/>
                    <a:pt x="87" y="73"/>
                    <a:pt x="87" y="73"/>
                  </a:cubicBezTo>
                  <a:cubicBezTo>
                    <a:pt x="81" y="31"/>
                    <a:pt x="45" y="0"/>
                    <a:pt x="2" y="0"/>
                  </a:cubicBezTo>
                  <a:cubicBezTo>
                    <a:pt x="0" y="0"/>
                    <a:pt x="0" y="0"/>
                    <a:pt x="0" y="0"/>
                  </a:cubicBezTo>
                  <a:cubicBezTo>
                    <a:pt x="16" y="25"/>
                    <a:pt x="16" y="25"/>
                    <a:pt x="16" y="25"/>
                  </a:cubicBezTo>
                  <a:lnTo>
                    <a:pt x="1" y="50"/>
                  </a:lnTo>
                  <a:close/>
                  <a:moveTo>
                    <a:pt x="4" y="2"/>
                  </a:moveTo>
                  <a:cubicBezTo>
                    <a:pt x="45" y="3"/>
                    <a:pt x="79" y="33"/>
                    <a:pt x="85" y="72"/>
                  </a:cubicBezTo>
                  <a:cubicBezTo>
                    <a:pt x="62" y="86"/>
                    <a:pt x="62" y="86"/>
                    <a:pt x="62" y="86"/>
                  </a:cubicBezTo>
                  <a:cubicBezTo>
                    <a:pt x="36" y="71"/>
                    <a:pt x="36" y="71"/>
                    <a:pt x="36" y="71"/>
                  </a:cubicBezTo>
                  <a:cubicBezTo>
                    <a:pt x="31" y="58"/>
                    <a:pt x="19" y="49"/>
                    <a:pt x="4" y="48"/>
                  </a:cubicBezTo>
                  <a:cubicBezTo>
                    <a:pt x="18" y="25"/>
                    <a:pt x="18" y="25"/>
                    <a:pt x="18" y="25"/>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18" name="Group 13">
            <a:extLst>
              <a:ext uri="{FF2B5EF4-FFF2-40B4-BE49-F238E27FC236}">
                <a16:creationId xmlns:a16="http://schemas.microsoft.com/office/drawing/2014/main" id="{6533BFA7-FB48-8924-248E-32A6E608C560}"/>
              </a:ext>
            </a:extLst>
          </p:cNvPr>
          <p:cNvGrpSpPr>
            <a:grpSpLocks noChangeAspect="1"/>
          </p:cNvGrpSpPr>
          <p:nvPr/>
        </p:nvGrpSpPr>
        <p:grpSpPr bwMode="auto">
          <a:xfrm>
            <a:off x="3682419" y="2593870"/>
            <a:ext cx="669837" cy="643495"/>
            <a:chOff x="2701" y="1989"/>
            <a:chExt cx="356" cy="342"/>
          </a:xfrm>
          <a:solidFill>
            <a:schemeClr val="tx2"/>
          </a:solidFill>
        </p:grpSpPr>
        <p:sp>
          <p:nvSpPr>
            <p:cNvPr id="19" name="Freeform 14">
              <a:extLst>
                <a:ext uri="{FF2B5EF4-FFF2-40B4-BE49-F238E27FC236}">
                  <a16:creationId xmlns:a16="http://schemas.microsoft.com/office/drawing/2014/main" id="{0E4A559A-2467-255E-685D-8E085CE4CC6D}"/>
                </a:ext>
              </a:extLst>
            </p:cNvPr>
            <p:cNvSpPr>
              <a:spLocks noEditPoints="1"/>
            </p:cNvSpPr>
            <p:nvPr/>
          </p:nvSpPr>
          <p:spPr bwMode="auto">
            <a:xfrm>
              <a:off x="2701" y="1989"/>
              <a:ext cx="356" cy="342"/>
            </a:xfrm>
            <a:custGeom>
              <a:avLst/>
              <a:gdLst>
                <a:gd name="T0" fmla="*/ 122 w 151"/>
                <a:gd name="T1" fmla="*/ 39 h 145"/>
                <a:gd name="T2" fmla="*/ 103 w 151"/>
                <a:gd name="T3" fmla="*/ 64 h 145"/>
                <a:gd name="T4" fmla="*/ 98 w 151"/>
                <a:gd name="T5" fmla="*/ 22 h 145"/>
                <a:gd name="T6" fmla="*/ 71 w 151"/>
                <a:gd name="T7" fmla="*/ 43 h 145"/>
                <a:gd name="T8" fmla="*/ 45 w 151"/>
                <a:gd name="T9" fmla="*/ 63 h 145"/>
                <a:gd name="T10" fmla="*/ 23 w 151"/>
                <a:gd name="T11" fmla="*/ 38 h 145"/>
                <a:gd name="T12" fmla="*/ 16 w 151"/>
                <a:gd name="T13" fmla="*/ 82 h 145"/>
                <a:gd name="T14" fmla="*/ 46 w 151"/>
                <a:gd name="T15" fmla="*/ 73 h 145"/>
                <a:gd name="T16" fmla="*/ 52 w 151"/>
                <a:gd name="T17" fmla="*/ 103 h 145"/>
                <a:gd name="T18" fmla="*/ 21 w 151"/>
                <a:gd name="T19" fmla="*/ 123 h 145"/>
                <a:gd name="T20" fmla="*/ 43 w 151"/>
                <a:gd name="T21" fmla="*/ 145 h 145"/>
                <a:gd name="T22" fmla="*/ 59 w 151"/>
                <a:gd name="T23" fmla="*/ 108 h 145"/>
                <a:gd name="T24" fmla="*/ 90 w 151"/>
                <a:gd name="T25" fmla="*/ 105 h 145"/>
                <a:gd name="T26" fmla="*/ 91 w 151"/>
                <a:gd name="T27" fmla="*/ 136 h 145"/>
                <a:gd name="T28" fmla="*/ 131 w 151"/>
                <a:gd name="T29" fmla="*/ 123 h 145"/>
                <a:gd name="T30" fmla="*/ 100 w 151"/>
                <a:gd name="T31" fmla="*/ 103 h 145"/>
                <a:gd name="T32" fmla="*/ 106 w 151"/>
                <a:gd name="T33" fmla="*/ 73 h 145"/>
                <a:gd name="T34" fmla="*/ 136 w 151"/>
                <a:gd name="T35" fmla="*/ 81 h 145"/>
                <a:gd name="T36" fmla="*/ 135 w 151"/>
                <a:gd name="T37" fmla="*/ 80 h 145"/>
                <a:gd name="T38" fmla="*/ 111 w 151"/>
                <a:gd name="T39" fmla="*/ 69 h 145"/>
                <a:gd name="T40" fmla="*/ 104 w 151"/>
                <a:gd name="T41" fmla="*/ 78 h 145"/>
                <a:gd name="T42" fmla="*/ 99 w 151"/>
                <a:gd name="T43" fmla="*/ 106 h 145"/>
                <a:gd name="T44" fmla="*/ 125 w 151"/>
                <a:gd name="T45" fmla="*/ 111 h 145"/>
                <a:gd name="T46" fmla="*/ 109 w 151"/>
                <a:gd name="T47" fmla="*/ 143 h 145"/>
                <a:gd name="T48" fmla="*/ 95 w 151"/>
                <a:gd name="T49" fmla="*/ 109 h 145"/>
                <a:gd name="T50" fmla="*/ 90 w 151"/>
                <a:gd name="T51" fmla="*/ 103 h 145"/>
                <a:gd name="T52" fmla="*/ 61 w 151"/>
                <a:gd name="T53" fmla="*/ 102 h 145"/>
                <a:gd name="T54" fmla="*/ 63 w 151"/>
                <a:gd name="T55" fmla="*/ 123 h 145"/>
                <a:gd name="T56" fmla="*/ 31 w 151"/>
                <a:gd name="T57" fmla="*/ 139 h 145"/>
                <a:gd name="T58" fmla="*/ 43 w 151"/>
                <a:gd name="T59" fmla="*/ 103 h 145"/>
                <a:gd name="T60" fmla="*/ 57 w 151"/>
                <a:gd name="T61" fmla="*/ 99 h 145"/>
                <a:gd name="T62" fmla="*/ 48 w 151"/>
                <a:gd name="T63" fmla="*/ 72 h 145"/>
                <a:gd name="T64" fmla="*/ 40 w 151"/>
                <a:gd name="T65" fmla="*/ 70 h 145"/>
                <a:gd name="T66" fmla="*/ 2 w 151"/>
                <a:gd name="T67" fmla="*/ 61 h 145"/>
                <a:gd name="T68" fmla="*/ 29 w 151"/>
                <a:gd name="T69" fmla="*/ 41 h 145"/>
                <a:gd name="T70" fmla="*/ 42 w 151"/>
                <a:gd name="T71" fmla="*/ 64 h 145"/>
                <a:gd name="T72" fmla="*/ 73 w 151"/>
                <a:gd name="T73" fmla="*/ 50 h 145"/>
                <a:gd name="T74" fmla="*/ 73 w 151"/>
                <a:gd name="T75" fmla="*/ 42 h 145"/>
                <a:gd name="T76" fmla="*/ 96 w 151"/>
                <a:gd name="T77" fmla="*/ 22 h 145"/>
                <a:gd name="T78" fmla="*/ 78 w 151"/>
                <a:gd name="T79" fmla="*/ 49 h 145"/>
                <a:gd name="T80" fmla="*/ 102 w 151"/>
                <a:gd name="T81" fmla="*/ 67 h 145"/>
                <a:gd name="T82" fmla="*/ 109 w 151"/>
                <a:gd name="T83" fmla="*/ 60 h 145"/>
                <a:gd name="T84" fmla="*/ 148 w 151"/>
                <a:gd name="T85" fmla="*/ 5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1" h="145">
                  <a:moveTo>
                    <a:pt x="150" y="54"/>
                  </a:moveTo>
                  <a:cubicBezTo>
                    <a:pt x="147" y="44"/>
                    <a:pt x="139" y="38"/>
                    <a:pt x="129" y="38"/>
                  </a:cubicBezTo>
                  <a:cubicBezTo>
                    <a:pt x="127" y="38"/>
                    <a:pt x="125" y="39"/>
                    <a:pt x="122" y="39"/>
                  </a:cubicBezTo>
                  <a:cubicBezTo>
                    <a:pt x="113" y="42"/>
                    <a:pt x="107" y="51"/>
                    <a:pt x="107" y="60"/>
                  </a:cubicBezTo>
                  <a:cubicBezTo>
                    <a:pt x="107" y="61"/>
                    <a:pt x="107" y="62"/>
                    <a:pt x="107" y="63"/>
                  </a:cubicBezTo>
                  <a:cubicBezTo>
                    <a:pt x="103" y="64"/>
                    <a:pt x="103" y="64"/>
                    <a:pt x="103" y="64"/>
                  </a:cubicBezTo>
                  <a:cubicBezTo>
                    <a:pt x="99" y="56"/>
                    <a:pt x="90" y="49"/>
                    <a:pt x="80" y="48"/>
                  </a:cubicBezTo>
                  <a:cubicBezTo>
                    <a:pt x="80" y="43"/>
                    <a:pt x="80" y="43"/>
                    <a:pt x="80" y="43"/>
                  </a:cubicBezTo>
                  <a:cubicBezTo>
                    <a:pt x="90" y="41"/>
                    <a:pt x="98" y="32"/>
                    <a:pt x="98" y="22"/>
                  </a:cubicBezTo>
                  <a:cubicBezTo>
                    <a:pt x="98" y="10"/>
                    <a:pt x="88" y="0"/>
                    <a:pt x="76" y="0"/>
                  </a:cubicBezTo>
                  <a:cubicBezTo>
                    <a:pt x="64" y="0"/>
                    <a:pt x="54" y="10"/>
                    <a:pt x="54" y="22"/>
                  </a:cubicBezTo>
                  <a:cubicBezTo>
                    <a:pt x="54" y="32"/>
                    <a:pt x="61" y="41"/>
                    <a:pt x="71" y="43"/>
                  </a:cubicBezTo>
                  <a:cubicBezTo>
                    <a:pt x="71" y="48"/>
                    <a:pt x="71" y="48"/>
                    <a:pt x="71" y="48"/>
                  </a:cubicBezTo>
                  <a:cubicBezTo>
                    <a:pt x="61" y="49"/>
                    <a:pt x="53" y="55"/>
                    <a:pt x="49" y="64"/>
                  </a:cubicBezTo>
                  <a:cubicBezTo>
                    <a:pt x="45" y="63"/>
                    <a:pt x="45" y="63"/>
                    <a:pt x="45" y="63"/>
                  </a:cubicBezTo>
                  <a:cubicBezTo>
                    <a:pt x="45" y="62"/>
                    <a:pt x="45" y="61"/>
                    <a:pt x="45" y="60"/>
                  </a:cubicBezTo>
                  <a:cubicBezTo>
                    <a:pt x="45" y="51"/>
                    <a:pt x="39" y="42"/>
                    <a:pt x="29" y="39"/>
                  </a:cubicBezTo>
                  <a:cubicBezTo>
                    <a:pt x="27" y="39"/>
                    <a:pt x="25" y="38"/>
                    <a:pt x="23" y="38"/>
                  </a:cubicBezTo>
                  <a:cubicBezTo>
                    <a:pt x="13" y="38"/>
                    <a:pt x="5" y="44"/>
                    <a:pt x="2" y="54"/>
                  </a:cubicBezTo>
                  <a:cubicBezTo>
                    <a:pt x="1" y="56"/>
                    <a:pt x="0" y="58"/>
                    <a:pt x="0" y="61"/>
                  </a:cubicBezTo>
                  <a:cubicBezTo>
                    <a:pt x="0" y="70"/>
                    <a:pt x="6" y="78"/>
                    <a:pt x="16" y="82"/>
                  </a:cubicBezTo>
                  <a:cubicBezTo>
                    <a:pt x="18" y="82"/>
                    <a:pt x="20" y="83"/>
                    <a:pt x="23" y="83"/>
                  </a:cubicBezTo>
                  <a:cubicBezTo>
                    <a:pt x="30" y="83"/>
                    <a:pt x="38" y="78"/>
                    <a:pt x="42" y="71"/>
                  </a:cubicBezTo>
                  <a:cubicBezTo>
                    <a:pt x="46" y="73"/>
                    <a:pt x="46" y="73"/>
                    <a:pt x="46" y="73"/>
                  </a:cubicBezTo>
                  <a:cubicBezTo>
                    <a:pt x="45" y="74"/>
                    <a:pt x="45" y="76"/>
                    <a:pt x="45" y="78"/>
                  </a:cubicBezTo>
                  <a:cubicBezTo>
                    <a:pt x="45" y="86"/>
                    <a:pt x="49" y="94"/>
                    <a:pt x="55" y="100"/>
                  </a:cubicBezTo>
                  <a:cubicBezTo>
                    <a:pt x="52" y="103"/>
                    <a:pt x="52" y="103"/>
                    <a:pt x="52" y="103"/>
                  </a:cubicBezTo>
                  <a:cubicBezTo>
                    <a:pt x="49" y="102"/>
                    <a:pt x="46" y="101"/>
                    <a:pt x="43" y="101"/>
                  </a:cubicBezTo>
                  <a:cubicBezTo>
                    <a:pt x="36" y="101"/>
                    <a:pt x="29" y="104"/>
                    <a:pt x="25" y="110"/>
                  </a:cubicBezTo>
                  <a:cubicBezTo>
                    <a:pt x="22" y="114"/>
                    <a:pt x="21" y="119"/>
                    <a:pt x="21" y="123"/>
                  </a:cubicBezTo>
                  <a:cubicBezTo>
                    <a:pt x="21" y="130"/>
                    <a:pt x="24" y="137"/>
                    <a:pt x="30" y="141"/>
                  </a:cubicBezTo>
                  <a:cubicBezTo>
                    <a:pt x="34" y="144"/>
                    <a:pt x="38" y="145"/>
                    <a:pt x="43" y="145"/>
                  </a:cubicBezTo>
                  <a:cubicBezTo>
                    <a:pt x="43" y="145"/>
                    <a:pt x="43" y="145"/>
                    <a:pt x="43" y="145"/>
                  </a:cubicBezTo>
                  <a:cubicBezTo>
                    <a:pt x="50" y="145"/>
                    <a:pt x="57" y="142"/>
                    <a:pt x="61" y="136"/>
                  </a:cubicBezTo>
                  <a:cubicBezTo>
                    <a:pt x="64" y="132"/>
                    <a:pt x="65" y="128"/>
                    <a:pt x="65" y="123"/>
                  </a:cubicBezTo>
                  <a:cubicBezTo>
                    <a:pt x="65" y="118"/>
                    <a:pt x="63" y="112"/>
                    <a:pt x="59" y="108"/>
                  </a:cubicBezTo>
                  <a:cubicBezTo>
                    <a:pt x="62" y="105"/>
                    <a:pt x="62" y="105"/>
                    <a:pt x="62" y="105"/>
                  </a:cubicBezTo>
                  <a:cubicBezTo>
                    <a:pt x="66" y="107"/>
                    <a:pt x="71" y="108"/>
                    <a:pt x="76" y="108"/>
                  </a:cubicBezTo>
                  <a:cubicBezTo>
                    <a:pt x="81" y="108"/>
                    <a:pt x="86" y="107"/>
                    <a:pt x="90" y="105"/>
                  </a:cubicBezTo>
                  <a:cubicBezTo>
                    <a:pt x="92" y="108"/>
                    <a:pt x="92" y="108"/>
                    <a:pt x="92" y="108"/>
                  </a:cubicBezTo>
                  <a:cubicBezTo>
                    <a:pt x="89" y="112"/>
                    <a:pt x="87" y="118"/>
                    <a:pt x="87" y="123"/>
                  </a:cubicBezTo>
                  <a:cubicBezTo>
                    <a:pt x="87" y="128"/>
                    <a:pt x="88" y="132"/>
                    <a:pt x="91" y="136"/>
                  </a:cubicBezTo>
                  <a:cubicBezTo>
                    <a:pt x="95" y="142"/>
                    <a:pt x="102" y="145"/>
                    <a:pt x="109" y="145"/>
                  </a:cubicBezTo>
                  <a:cubicBezTo>
                    <a:pt x="113" y="145"/>
                    <a:pt x="118" y="144"/>
                    <a:pt x="122" y="141"/>
                  </a:cubicBezTo>
                  <a:cubicBezTo>
                    <a:pt x="128" y="137"/>
                    <a:pt x="131" y="130"/>
                    <a:pt x="131" y="123"/>
                  </a:cubicBezTo>
                  <a:cubicBezTo>
                    <a:pt x="131" y="119"/>
                    <a:pt x="130" y="114"/>
                    <a:pt x="127" y="110"/>
                  </a:cubicBezTo>
                  <a:cubicBezTo>
                    <a:pt x="122" y="104"/>
                    <a:pt x="116" y="101"/>
                    <a:pt x="109" y="101"/>
                  </a:cubicBezTo>
                  <a:cubicBezTo>
                    <a:pt x="106" y="101"/>
                    <a:pt x="103" y="102"/>
                    <a:pt x="100" y="103"/>
                  </a:cubicBezTo>
                  <a:cubicBezTo>
                    <a:pt x="97" y="99"/>
                    <a:pt x="97" y="99"/>
                    <a:pt x="97" y="99"/>
                  </a:cubicBezTo>
                  <a:cubicBezTo>
                    <a:pt x="103" y="94"/>
                    <a:pt x="106" y="86"/>
                    <a:pt x="106" y="78"/>
                  </a:cubicBezTo>
                  <a:cubicBezTo>
                    <a:pt x="106" y="76"/>
                    <a:pt x="106" y="74"/>
                    <a:pt x="106" y="73"/>
                  </a:cubicBezTo>
                  <a:cubicBezTo>
                    <a:pt x="110" y="71"/>
                    <a:pt x="110" y="71"/>
                    <a:pt x="110" y="71"/>
                  </a:cubicBezTo>
                  <a:cubicBezTo>
                    <a:pt x="114" y="78"/>
                    <a:pt x="121" y="83"/>
                    <a:pt x="129" y="83"/>
                  </a:cubicBezTo>
                  <a:cubicBezTo>
                    <a:pt x="131" y="83"/>
                    <a:pt x="134" y="82"/>
                    <a:pt x="136" y="81"/>
                  </a:cubicBezTo>
                  <a:cubicBezTo>
                    <a:pt x="145" y="78"/>
                    <a:pt x="151" y="70"/>
                    <a:pt x="151" y="60"/>
                  </a:cubicBezTo>
                  <a:cubicBezTo>
                    <a:pt x="151" y="58"/>
                    <a:pt x="151" y="56"/>
                    <a:pt x="150" y="54"/>
                  </a:cubicBezTo>
                  <a:close/>
                  <a:moveTo>
                    <a:pt x="135" y="80"/>
                  </a:moveTo>
                  <a:cubicBezTo>
                    <a:pt x="133" y="80"/>
                    <a:pt x="131" y="81"/>
                    <a:pt x="129" y="81"/>
                  </a:cubicBezTo>
                  <a:cubicBezTo>
                    <a:pt x="122" y="81"/>
                    <a:pt x="115" y="76"/>
                    <a:pt x="111" y="70"/>
                  </a:cubicBezTo>
                  <a:cubicBezTo>
                    <a:pt x="111" y="69"/>
                    <a:pt x="111" y="69"/>
                    <a:pt x="111" y="69"/>
                  </a:cubicBezTo>
                  <a:cubicBezTo>
                    <a:pt x="103" y="71"/>
                    <a:pt x="103" y="71"/>
                    <a:pt x="103" y="71"/>
                  </a:cubicBezTo>
                  <a:cubicBezTo>
                    <a:pt x="104" y="72"/>
                    <a:pt x="104" y="72"/>
                    <a:pt x="104" y="72"/>
                  </a:cubicBezTo>
                  <a:cubicBezTo>
                    <a:pt x="104" y="74"/>
                    <a:pt x="104" y="76"/>
                    <a:pt x="104" y="78"/>
                  </a:cubicBezTo>
                  <a:cubicBezTo>
                    <a:pt x="104" y="86"/>
                    <a:pt x="101" y="93"/>
                    <a:pt x="95" y="99"/>
                  </a:cubicBezTo>
                  <a:cubicBezTo>
                    <a:pt x="94" y="99"/>
                    <a:pt x="94" y="99"/>
                    <a:pt x="94" y="99"/>
                  </a:cubicBezTo>
                  <a:cubicBezTo>
                    <a:pt x="99" y="106"/>
                    <a:pt x="99" y="106"/>
                    <a:pt x="99" y="106"/>
                  </a:cubicBezTo>
                  <a:cubicBezTo>
                    <a:pt x="100" y="105"/>
                    <a:pt x="100" y="105"/>
                    <a:pt x="100" y="105"/>
                  </a:cubicBezTo>
                  <a:cubicBezTo>
                    <a:pt x="103" y="104"/>
                    <a:pt x="106" y="103"/>
                    <a:pt x="109" y="103"/>
                  </a:cubicBezTo>
                  <a:cubicBezTo>
                    <a:pt x="115" y="103"/>
                    <a:pt x="121" y="106"/>
                    <a:pt x="125" y="111"/>
                  </a:cubicBezTo>
                  <a:cubicBezTo>
                    <a:pt x="128" y="115"/>
                    <a:pt x="129" y="119"/>
                    <a:pt x="129" y="123"/>
                  </a:cubicBezTo>
                  <a:cubicBezTo>
                    <a:pt x="129" y="129"/>
                    <a:pt x="126" y="135"/>
                    <a:pt x="121" y="139"/>
                  </a:cubicBezTo>
                  <a:cubicBezTo>
                    <a:pt x="117" y="142"/>
                    <a:pt x="113" y="143"/>
                    <a:pt x="109" y="143"/>
                  </a:cubicBezTo>
                  <a:cubicBezTo>
                    <a:pt x="103" y="143"/>
                    <a:pt x="97" y="140"/>
                    <a:pt x="93" y="135"/>
                  </a:cubicBezTo>
                  <a:cubicBezTo>
                    <a:pt x="90" y="131"/>
                    <a:pt x="89" y="127"/>
                    <a:pt x="89" y="123"/>
                  </a:cubicBezTo>
                  <a:cubicBezTo>
                    <a:pt x="89" y="118"/>
                    <a:pt x="91" y="113"/>
                    <a:pt x="95" y="109"/>
                  </a:cubicBezTo>
                  <a:cubicBezTo>
                    <a:pt x="95" y="108"/>
                    <a:pt x="95" y="108"/>
                    <a:pt x="95" y="108"/>
                  </a:cubicBezTo>
                  <a:cubicBezTo>
                    <a:pt x="90" y="102"/>
                    <a:pt x="90" y="102"/>
                    <a:pt x="90" y="102"/>
                  </a:cubicBezTo>
                  <a:cubicBezTo>
                    <a:pt x="90" y="103"/>
                    <a:pt x="90" y="103"/>
                    <a:pt x="90" y="103"/>
                  </a:cubicBezTo>
                  <a:cubicBezTo>
                    <a:pt x="86" y="105"/>
                    <a:pt x="81" y="106"/>
                    <a:pt x="76" y="106"/>
                  </a:cubicBezTo>
                  <a:cubicBezTo>
                    <a:pt x="71" y="106"/>
                    <a:pt x="66" y="105"/>
                    <a:pt x="62" y="103"/>
                  </a:cubicBezTo>
                  <a:cubicBezTo>
                    <a:pt x="61" y="102"/>
                    <a:pt x="61" y="102"/>
                    <a:pt x="61" y="102"/>
                  </a:cubicBezTo>
                  <a:cubicBezTo>
                    <a:pt x="57" y="108"/>
                    <a:pt x="57" y="108"/>
                    <a:pt x="57" y="108"/>
                  </a:cubicBezTo>
                  <a:cubicBezTo>
                    <a:pt x="57" y="109"/>
                    <a:pt x="57" y="109"/>
                    <a:pt x="57" y="109"/>
                  </a:cubicBezTo>
                  <a:cubicBezTo>
                    <a:pt x="61" y="113"/>
                    <a:pt x="63" y="118"/>
                    <a:pt x="63" y="123"/>
                  </a:cubicBezTo>
                  <a:cubicBezTo>
                    <a:pt x="63" y="127"/>
                    <a:pt x="62" y="131"/>
                    <a:pt x="59" y="135"/>
                  </a:cubicBezTo>
                  <a:cubicBezTo>
                    <a:pt x="55" y="140"/>
                    <a:pt x="49" y="143"/>
                    <a:pt x="43" y="143"/>
                  </a:cubicBezTo>
                  <a:cubicBezTo>
                    <a:pt x="39" y="143"/>
                    <a:pt x="35" y="142"/>
                    <a:pt x="31" y="139"/>
                  </a:cubicBezTo>
                  <a:cubicBezTo>
                    <a:pt x="26" y="136"/>
                    <a:pt x="23" y="129"/>
                    <a:pt x="23" y="123"/>
                  </a:cubicBezTo>
                  <a:cubicBezTo>
                    <a:pt x="23" y="119"/>
                    <a:pt x="24" y="115"/>
                    <a:pt x="27" y="111"/>
                  </a:cubicBezTo>
                  <a:cubicBezTo>
                    <a:pt x="31" y="106"/>
                    <a:pt x="37" y="103"/>
                    <a:pt x="43" y="103"/>
                  </a:cubicBezTo>
                  <a:cubicBezTo>
                    <a:pt x="46" y="103"/>
                    <a:pt x="49" y="104"/>
                    <a:pt x="52" y="105"/>
                  </a:cubicBezTo>
                  <a:cubicBezTo>
                    <a:pt x="53" y="106"/>
                    <a:pt x="53" y="106"/>
                    <a:pt x="53" y="106"/>
                  </a:cubicBezTo>
                  <a:cubicBezTo>
                    <a:pt x="57" y="99"/>
                    <a:pt x="57" y="99"/>
                    <a:pt x="57" y="99"/>
                  </a:cubicBezTo>
                  <a:cubicBezTo>
                    <a:pt x="57" y="99"/>
                    <a:pt x="57" y="99"/>
                    <a:pt x="57" y="99"/>
                  </a:cubicBezTo>
                  <a:cubicBezTo>
                    <a:pt x="51" y="94"/>
                    <a:pt x="47" y="86"/>
                    <a:pt x="47" y="78"/>
                  </a:cubicBezTo>
                  <a:cubicBezTo>
                    <a:pt x="47" y="76"/>
                    <a:pt x="48" y="74"/>
                    <a:pt x="48" y="72"/>
                  </a:cubicBezTo>
                  <a:cubicBezTo>
                    <a:pt x="48" y="71"/>
                    <a:pt x="48" y="71"/>
                    <a:pt x="48" y="71"/>
                  </a:cubicBezTo>
                  <a:cubicBezTo>
                    <a:pt x="41" y="69"/>
                    <a:pt x="41" y="69"/>
                    <a:pt x="41" y="69"/>
                  </a:cubicBezTo>
                  <a:cubicBezTo>
                    <a:pt x="40" y="70"/>
                    <a:pt x="40" y="70"/>
                    <a:pt x="40" y="70"/>
                  </a:cubicBezTo>
                  <a:cubicBezTo>
                    <a:pt x="37" y="76"/>
                    <a:pt x="30" y="81"/>
                    <a:pt x="23" y="81"/>
                  </a:cubicBezTo>
                  <a:cubicBezTo>
                    <a:pt x="20" y="81"/>
                    <a:pt x="18" y="80"/>
                    <a:pt x="16" y="80"/>
                  </a:cubicBezTo>
                  <a:cubicBezTo>
                    <a:pt x="8" y="77"/>
                    <a:pt x="2" y="69"/>
                    <a:pt x="2" y="61"/>
                  </a:cubicBezTo>
                  <a:cubicBezTo>
                    <a:pt x="2" y="58"/>
                    <a:pt x="3" y="56"/>
                    <a:pt x="3" y="54"/>
                  </a:cubicBezTo>
                  <a:cubicBezTo>
                    <a:pt x="6" y="46"/>
                    <a:pt x="14" y="40"/>
                    <a:pt x="23" y="40"/>
                  </a:cubicBezTo>
                  <a:cubicBezTo>
                    <a:pt x="25" y="40"/>
                    <a:pt x="27" y="41"/>
                    <a:pt x="29" y="41"/>
                  </a:cubicBezTo>
                  <a:cubicBezTo>
                    <a:pt x="37" y="44"/>
                    <a:pt x="43" y="52"/>
                    <a:pt x="43" y="60"/>
                  </a:cubicBezTo>
                  <a:cubicBezTo>
                    <a:pt x="43" y="61"/>
                    <a:pt x="43" y="62"/>
                    <a:pt x="42" y="63"/>
                  </a:cubicBezTo>
                  <a:cubicBezTo>
                    <a:pt x="42" y="64"/>
                    <a:pt x="42" y="64"/>
                    <a:pt x="42" y="64"/>
                  </a:cubicBezTo>
                  <a:cubicBezTo>
                    <a:pt x="50" y="67"/>
                    <a:pt x="50" y="67"/>
                    <a:pt x="50" y="67"/>
                  </a:cubicBezTo>
                  <a:cubicBezTo>
                    <a:pt x="50" y="66"/>
                    <a:pt x="50" y="66"/>
                    <a:pt x="50" y="66"/>
                  </a:cubicBezTo>
                  <a:cubicBezTo>
                    <a:pt x="54" y="57"/>
                    <a:pt x="63" y="51"/>
                    <a:pt x="73" y="50"/>
                  </a:cubicBezTo>
                  <a:cubicBezTo>
                    <a:pt x="73" y="49"/>
                    <a:pt x="73" y="49"/>
                    <a:pt x="73" y="49"/>
                  </a:cubicBezTo>
                  <a:cubicBezTo>
                    <a:pt x="73" y="42"/>
                    <a:pt x="73" y="42"/>
                    <a:pt x="73" y="42"/>
                  </a:cubicBezTo>
                  <a:cubicBezTo>
                    <a:pt x="73" y="42"/>
                    <a:pt x="73" y="42"/>
                    <a:pt x="73" y="42"/>
                  </a:cubicBezTo>
                  <a:cubicBezTo>
                    <a:pt x="63" y="40"/>
                    <a:pt x="56" y="32"/>
                    <a:pt x="56" y="22"/>
                  </a:cubicBezTo>
                  <a:cubicBezTo>
                    <a:pt x="56" y="11"/>
                    <a:pt x="65" y="2"/>
                    <a:pt x="76" y="2"/>
                  </a:cubicBezTo>
                  <a:cubicBezTo>
                    <a:pt x="87" y="2"/>
                    <a:pt x="96" y="11"/>
                    <a:pt x="96" y="22"/>
                  </a:cubicBezTo>
                  <a:cubicBezTo>
                    <a:pt x="96" y="32"/>
                    <a:pt x="89" y="40"/>
                    <a:pt x="79" y="42"/>
                  </a:cubicBezTo>
                  <a:cubicBezTo>
                    <a:pt x="78" y="42"/>
                    <a:pt x="78" y="42"/>
                    <a:pt x="78" y="42"/>
                  </a:cubicBezTo>
                  <a:cubicBezTo>
                    <a:pt x="78" y="49"/>
                    <a:pt x="78" y="49"/>
                    <a:pt x="78" y="49"/>
                  </a:cubicBezTo>
                  <a:cubicBezTo>
                    <a:pt x="79" y="50"/>
                    <a:pt x="79" y="50"/>
                    <a:pt x="79" y="50"/>
                  </a:cubicBezTo>
                  <a:cubicBezTo>
                    <a:pt x="89" y="51"/>
                    <a:pt x="98" y="57"/>
                    <a:pt x="102" y="66"/>
                  </a:cubicBezTo>
                  <a:cubicBezTo>
                    <a:pt x="102" y="67"/>
                    <a:pt x="102" y="67"/>
                    <a:pt x="102" y="67"/>
                  </a:cubicBezTo>
                  <a:cubicBezTo>
                    <a:pt x="109" y="64"/>
                    <a:pt x="109" y="64"/>
                    <a:pt x="109" y="64"/>
                  </a:cubicBezTo>
                  <a:cubicBezTo>
                    <a:pt x="109" y="64"/>
                    <a:pt x="109" y="64"/>
                    <a:pt x="109" y="64"/>
                  </a:cubicBezTo>
                  <a:cubicBezTo>
                    <a:pt x="109" y="62"/>
                    <a:pt x="109" y="61"/>
                    <a:pt x="109" y="60"/>
                  </a:cubicBezTo>
                  <a:cubicBezTo>
                    <a:pt x="109" y="52"/>
                    <a:pt x="114" y="44"/>
                    <a:pt x="123" y="41"/>
                  </a:cubicBezTo>
                  <a:cubicBezTo>
                    <a:pt x="125" y="41"/>
                    <a:pt x="127" y="40"/>
                    <a:pt x="129" y="40"/>
                  </a:cubicBezTo>
                  <a:cubicBezTo>
                    <a:pt x="138" y="40"/>
                    <a:pt x="146" y="46"/>
                    <a:pt x="148" y="54"/>
                  </a:cubicBezTo>
                  <a:cubicBezTo>
                    <a:pt x="149" y="56"/>
                    <a:pt x="149" y="58"/>
                    <a:pt x="149" y="60"/>
                  </a:cubicBezTo>
                  <a:cubicBezTo>
                    <a:pt x="149" y="69"/>
                    <a:pt x="144" y="77"/>
                    <a:pt x="135"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5">
              <a:extLst>
                <a:ext uri="{FF2B5EF4-FFF2-40B4-BE49-F238E27FC236}">
                  <a16:creationId xmlns:a16="http://schemas.microsoft.com/office/drawing/2014/main" id="{A37A0FF5-48B3-0ACA-9442-17EBE8F339BA}"/>
                </a:ext>
              </a:extLst>
            </p:cNvPr>
            <p:cNvSpPr>
              <a:spLocks noEditPoints="1"/>
            </p:cNvSpPr>
            <p:nvPr/>
          </p:nvSpPr>
          <p:spPr bwMode="auto">
            <a:xfrm>
              <a:off x="2835" y="2128"/>
              <a:ext cx="87" cy="87"/>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19 w 37"/>
                <a:gd name="T11" fmla="*/ 35 h 37"/>
                <a:gd name="T12" fmla="*/ 2 w 37"/>
                <a:gd name="T13" fmla="*/ 19 h 37"/>
                <a:gd name="T14" fmla="*/ 19 w 37"/>
                <a:gd name="T15" fmla="*/ 2 h 37"/>
                <a:gd name="T16" fmla="*/ 35 w 37"/>
                <a:gd name="T17" fmla="*/ 19 h 37"/>
                <a:gd name="T18" fmla="*/ 19 w 37"/>
                <a:gd name="T19"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19" y="0"/>
                  </a:moveTo>
                  <a:cubicBezTo>
                    <a:pt x="9" y="0"/>
                    <a:pt x="0" y="9"/>
                    <a:pt x="0" y="19"/>
                  </a:cubicBezTo>
                  <a:cubicBezTo>
                    <a:pt x="0" y="29"/>
                    <a:pt x="9" y="37"/>
                    <a:pt x="19" y="37"/>
                  </a:cubicBezTo>
                  <a:cubicBezTo>
                    <a:pt x="29" y="37"/>
                    <a:pt x="37" y="29"/>
                    <a:pt x="37" y="19"/>
                  </a:cubicBezTo>
                  <a:cubicBezTo>
                    <a:pt x="37" y="9"/>
                    <a:pt x="29" y="0"/>
                    <a:pt x="19" y="0"/>
                  </a:cubicBezTo>
                  <a:close/>
                  <a:moveTo>
                    <a:pt x="19" y="35"/>
                  </a:moveTo>
                  <a:cubicBezTo>
                    <a:pt x="10" y="35"/>
                    <a:pt x="2" y="28"/>
                    <a:pt x="2" y="19"/>
                  </a:cubicBezTo>
                  <a:cubicBezTo>
                    <a:pt x="2" y="10"/>
                    <a:pt x="10" y="2"/>
                    <a:pt x="19" y="2"/>
                  </a:cubicBezTo>
                  <a:cubicBezTo>
                    <a:pt x="28" y="2"/>
                    <a:pt x="35" y="10"/>
                    <a:pt x="35" y="19"/>
                  </a:cubicBezTo>
                  <a:cubicBezTo>
                    <a:pt x="35" y="28"/>
                    <a:pt x="28" y="35"/>
                    <a:pt x="19" y="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1" name="Group 19">
            <a:extLst>
              <a:ext uri="{FF2B5EF4-FFF2-40B4-BE49-F238E27FC236}">
                <a16:creationId xmlns:a16="http://schemas.microsoft.com/office/drawing/2014/main" id="{D312F352-1B71-BF56-ABCA-D8526FF8934C}"/>
              </a:ext>
            </a:extLst>
          </p:cNvPr>
          <p:cNvGrpSpPr>
            <a:grpSpLocks noChangeAspect="1"/>
          </p:cNvGrpSpPr>
          <p:nvPr/>
        </p:nvGrpSpPr>
        <p:grpSpPr bwMode="auto">
          <a:xfrm>
            <a:off x="5370982" y="2600778"/>
            <a:ext cx="641350" cy="636587"/>
            <a:chOff x="2678" y="1959"/>
            <a:chExt cx="404" cy="401"/>
          </a:xfrm>
          <a:solidFill>
            <a:schemeClr val="tx2"/>
          </a:solidFill>
        </p:grpSpPr>
        <p:sp>
          <p:nvSpPr>
            <p:cNvPr id="22" name="Freeform 20">
              <a:extLst>
                <a:ext uri="{FF2B5EF4-FFF2-40B4-BE49-F238E27FC236}">
                  <a16:creationId xmlns:a16="http://schemas.microsoft.com/office/drawing/2014/main" id="{9DDCC420-EDDA-A55A-B035-40E2798CFE3D}"/>
                </a:ext>
              </a:extLst>
            </p:cNvPr>
            <p:cNvSpPr>
              <a:spLocks noEditPoints="1"/>
            </p:cNvSpPr>
            <p:nvPr/>
          </p:nvSpPr>
          <p:spPr bwMode="auto">
            <a:xfrm>
              <a:off x="2678" y="1959"/>
              <a:ext cx="404" cy="401"/>
            </a:xfrm>
            <a:custGeom>
              <a:avLst/>
              <a:gdLst>
                <a:gd name="T0" fmla="*/ 86 w 171"/>
                <a:gd name="T1" fmla="*/ 0 h 170"/>
                <a:gd name="T2" fmla="*/ 0 w 171"/>
                <a:gd name="T3" fmla="*/ 85 h 170"/>
                <a:gd name="T4" fmla="*/ 86 w 171"/>
                <a:gd name="T5" fmla="*/ 170 h 170"/>
                <a:gd name="T6" fmla="*/ 171 w 171"/>
                <a:gd name="T7" fmla="*/ 85 h 170"/>
                <a:gd name="T8" fmla="*/ 86 w 171"/>
                <a:gd name="T9" fmla="*/ 0 h 170"/>
                <a:gd name="T10" fmla="*/ 86 w 171"/>
                <a:gd name="T11" fmla="*/ 168 h 170"/>
                <a:gd name="T12" fmla="*/ 2 w 171"/>
                <a:gd name="T13" fmla="*/ 85 h 170"/>
                <a:gd name="T14" fmla="*/ 86 w 171"/>
                <a:gd name="T15" fmla="*/ 2 h 170"/>
                <a:gd name="T16" fmla="*/ 169 w 171"/>
                <a:gd name="T17" fmla="*/ 85 h 170"/>
                <a:gd name="T18" fmla="*/ 86 w 171"/>
                <a:gd name="T19"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0">
                  <a:moveTo>
                    <a:pt x="86" y="0"/>
                  </a:moveTo>
                  <a:cubicBezTo>
                    <a:pt x="38" y="0"/>
                    <a:pt x="0" y="38"/>
                    <a:pt x="0" y="85"/>
                  </a:cubicBezTo>
                  <a:cubicBezTo>
                    <a:pt x="0" y="132"/>
                    <a:pt x="38" y="170"/>
                    <a:pt x="86" y="170"/>
                  </a:cubicBezTo>
                  <a:cubicBezTo>
                    <a:pt x="133" y="170"/>
                    <a:pt x="171" y="132"/>
                    <a:pt x="171" y="85"/>
                  </a:cubicBezTo>
                  <a:cubicBezTo>
                    <a:pt x="171" y="38"/>
                    <a:pt x="133" y="0"/>
                    <a:pt x="86" y="0"/>
                  </a:cubicBezTo>
                  <a:close/>
                  <a:moveTo>
                    <a:pt x="86" y="168"/>
                  </a:moveTo>
                  <a:cubicBezTo>
                    <a:pt x="40" y="168"/>
                    <a:pt x="2" y="131"/>
                    <a:pt x="2" y="85"/>
                  </a:cubicBezTo>
                  <a:cubicBezTo>
                    <a:pt x="2" y="39"/>
                    <a:pt x="40" y="2"/>
                    <a:pt x="86" y="2"/>
                  </a:cubicBezTo>
                  <a:cubicBezTo>
                    <a:pt x="132" y="2"/>
                    <a:pt x="169" y="39"/>
                    <a:pt x="169" y="85"/>
                  </a:cubicBezTo>
                  <a:cubicBezTo>
                    <a:pt x="169" y="131"/>
                    <a:pt x="132" y="168"/>
                    <a:pt x="86"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3" name="Freeform 21">
              <a:extLst>
                <a:ext uri="{FF2B5EF4-FFF2-40B4-BE49-F238E27FC236}">
                  <a16:creationId xmlns:a16="http://schemas.microsoft.com/office/drawing/2014/main" id="{10E10CE9-D831-D3D5-68FE-CFC53B63FE34}"/>
                </a:ext>
              </a:extLst>
            </p:cNvPr>
            <p:cNvSpPr>
              <a:spLocks noEditPoints="1"/>
            </p:cNvSpPr>
            <p:nvPr/>
          </p:nvSpPr>
          <p:spPr bwMode="auto">
            <a:xfrm>
              <a:off x="2713" y="2112"/>
              <a:ext cx="154" cy="175"/>
            </a:xfrm>
            <a:custGeom>
              <a:avLst/>
              <a:gdLst>
                <a:gd name="T0" fmla="*/ 3 w 65"/>
                <a:gd name="T1" fmla="*/ 0 h 74"/>
                <a:gd name="T2" fmla="*/ 3 w 65"/>
                <a:gd name="T3" fmla="*/ 1 h 74"/>
                <a:gd name="T4" fmla="*/ 0 w 65"/>
                <a:gd name="T5" fmla="*/ 19 h 74"/>
                <a:gd name="T6" fmla="*/ 26 w 65"/>
                <a:gd name="T7" fmla="*/ 73 h 74"/>
                <a:gd name="T8" fmla="*/ 26 w 65"/>
                <a:gd name="T9" fmla="*/ 74 h 74"/>
                <a:gd name="T10" fmla="*/ 65 w 65"/>
                <a:gd name="T11" fmla="*/ 21 h 74"/>
                <a:gd name="T12" fmla="*/ 3 w 65"/>
                <a:gd name="T13" fmla="*/ 0 h 74"/>
                <a:gd name="T14" fmla="*/ 26 w 65"/>
                <a:gd name="T15" fmla="*/ 71 h 74"/>
                <a:gd name="T16" fmla="*/ 2 w 65"/>
                <a:gd name="T17" fmla="*/ 19 h 74"/>
                <a:gd name="T18" fmla="*/ 4 w 65"/>
                <a:gd name="T19" fmla="*/ 3 h 74"/>
                <a:gd name="T20" fmla="*/ 62 w 65"/>
                <a:gd name="T21" fmla="*/ 22 h 74"/>
                <a:gd name="T22" fmla="*/ 26 w 65"/>
                <a:gd name="T23"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74">
                  <a:moveTo>
                    <a:pt x="3" y="0"/>
                  </a:moveTo>
                  <a:cubicBezTo>
                    <a:pt x="3" y="1"/>
                    <a:pt x="3" y="1"/>
                    <a:pt x="3" y="1"/>
                  </a:cubicBezTo>
                  <a:cubicBezTo>
                    <a:pt x="1" y="7"/>
                    <a:pt x="0" y="13"/>
                    <a:pt x="0" y="19"/>
                  </a:cubicBezTo>
                  <a:cubicBezTo>
                    <a:pt x="0" y="39"/>
                    <a:pt x="9" y="59"/>
                    <a:pt x="26" y="73"/>
                  </a:cubicBezTo>
                  <a:cubicBezTo>
                    <a:pt x="26" y="74"/>
                    <a:pt x="26" y="74"/>
                    <a:pt x="26" y="74"/>
                  </a:cubicBezTo>
                  <a:cubicBezTo>
                    <a:pt x="65" y="21"/>
                    <a:pt x="65" y="21"/>
                    <a:pt x="65" y="21"/>
                  </a:cubicBezTo>
                  <a:lnTo>
                    <a:pt x="3" y="0"/>
                  </a:lnTo>
                  <a:close/>
                  <a:moveTo>
                    <a:pt x="26" y="71"/>
                  </a:moveTo>
                  <a:cubicBezTo>
                    <a:pt x="11" y="58"/>
                    <a:pt x="2" y="38"/>
                    <a:pt x="2" y="19"/>
                  </a:cubicBezTo>
                  <a:cubicBezTo>
                    <a:pt x="2" y="14"/>
                    <a:pt x="3" y="8"/>
                    <a:pt x="4" y="3"/>
                  </a:cubicBezTo>
                  <a:cubicBezTo>
                    <a:pt x="62" y="22"/>
                    <a:pt x="62" y="22"/>
                    <a:pt x="62" y="22"/>
                  </a:cubicBezTo>
                  <a:lnTo>
                    <a:pt x="26"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4" name="Freeform 22">
              <a:extLst>
                <a:ext uri="{FF2B5EF4-FFF2-40B4-BE49-F238E27FC236}">
                  <a16:creationId xmlns:a16="http://schemas.microsoft.com/office/drawing/2014/main" id="{1B5AA4D6-0267-9A1A-9CB3-ACE8E8463297}"/>
                </a:ext>
              </a:extLst>
            </p:cNvPr>
            <p:cNvSpPr>
              <a:spLocks noEditPoints="1"/>
            </p:cNvSpPr>
            <p:nvPr/>
          </p:nvSpPr>
          <p:spPr bwMode="auto">
            <a:xfrm>
              <a:off x="2895" y="2115"/>
              <a:ext cx="151" cy="172"/>
            </a:xfrm>
            <a:custGeom>
              <a:avLst/>
              <a:gdLst>
                <a:gd name="T0" fmla="*/ 62 w 64"/>
                <a:gd name="T1" fmla="*/ 1 h 73"/>
                <a:gd name="T2" fmla="*/ 62 w 64"/>
                <a:gd name="T3" fmla="*/ 0 h 73"/>
                <a:gd name="T4" fmla="*/ 0 w 64"/>
                <a:gd name="T5" fmla="*/ 20 h 73"/>
                <a:gd name="T6" fmla="*/ 38 w 64"/>
                <a:gd name="T7" fmla="*/ 73 h 73"/>
                <a:gd name="T8" fmla="*/ 39 w 64"/>
                <a:gd name="T9" fmla="*/ 72 h 73"/>
                <a:gd name="T10" fmla="*/ 51 w 64"/>
                <a:gd name="T11" fmla="*/ 60 h 73"/>
                <a:gd name="T12" fmla="*/ 64 w 64"/>
                <a:gd name="T13" fmla="*/ 18 h 73"/>
                <a:gd name="T14" fmla="*/ 62 w 64"/>
                <a:gd name="T15" fmla="*/ 1 h 73"/>
                <a:gd name="T16" fmla="*/ 49 w 64"/>
                <a:gd name="T17" fmla="*/ 58 h 73"/>
                <a:gd name="T18" fmla="*/ 38 w 64"/>
                <a:gd name="T19" fmla="*/ 70 h 73"/>
                <a:gd name="T20" fmla="*/ 3 w 64"/>
                <a:gd name="T21" fmla="*/ 21 h 73"/>
                <a:gd name="T22" fmla="*/ 60 w 64"/>
                <a:gd name="T23" fmla="*/ 3 h 73"/>
                <a:gd name="T24" fmla="*/ 62 w 64"/>
                <a:gd name="T25" fmla="*/ 18 h 73"/>
                <a:gd name="T26" fmla="*/ 49 w 64"/>
                <a:gd name="T2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3">
                  <a:moveTo>
                    <a:pt x="62" y="1"/>
                  </a:moveTo>
                  <a:cubicBezTo>
                    <a:pt x="62" y="0"/>
                    <a:pt x="62" y="0"/>
                    <a:pt x="62" y="0"/>
                  </a:cubicBezTo>
                  <a:cubicBezTo>
                    <a:pt x="0" y="20"/>
                    <a:pt x="0" y="20"/>
                    <a:pt x="0" y="20"/>
                  </a:cubicBezTo>
                  <a:cubicBezTo>
                    <a:pt x="38" y="73"/>
                    <a:pt x="38" y="73"/>
                    <a:pt x="38" y="73"/>
                  </a:cubicBezTo>
                  <a:cubicBezTo>
                    <a:pt x="39" y="72"/>
                    <a:pt x="39" y="72"/>
                    <a:pt x="39" y="72"/>
                  </a:cubicBezTo>
                  <a:cubicBezTo>
                    <a:pt x="43" y="69"/>
                    <a:pt x="47" y="64"/>
                    <a:pt x="51" y="60"/>
                  </a:cubicBezTo>
                  <a:cubicBezTo>
                    <a:pt x="60" y="47"/>
                    <a:pt x="64" y="33"/>
                    <a:pt x="64" y="18"/>
                  </a:cubicBezTo>
                  <a:cubicBezTo>
                    <a:pt x="64" y="13"/>
                    <a:pt x="64" y="7"/>
                    <a:pt x="62" y="1"/>
                  </a:cubicBezTo>
                  <a:close/>
                  <a:moveTo>
                    <a:pt x="49" y="58"/>
                  </a:moveTo>
                  <a:cubicBezTo>
                    <a:pt x="46" y="63"/>
                    <a:pt x="42" y="67"/>
                    <a:pt x="38" y="70"/>
                  </a:cubicBezTo>
                  <a:cubicBezTo>
                    <a:pt x="3" y="21"/>
                    <a:pt x="3" y="21"/>
                    <a:pt x="3" y="21"/>
                  </a:cubicBezTo>
                  <a:cubicBezTo>
                    <a:pt x="60" y="3"/>
                    <a:pt x="60" y="3"/>
                    <a:pt x="60" y="3"/>
                  </a:cubicBezTo>
                  <a:cubicBezTo>
                    <a:pt x="62" y="8"/>
                    <a:pt x="62" y="13"/>
                    <a:pt x="62" y="18"/>
                  </a:cubicBezTo>
                  <a:cubicBezTo>
                    <a:pt x="62" y="32"/>
                    <a:pt x="58" y="46"/>
                    <a:pt x="49" y="5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5" name="Freeform 23">
              <a:extLst>
                <a:ext uri="{FF2B5EF4-FFF2-40B4-BE49-F238E27FC236}">
                  <a16:creationId xmlns:a16="http://schemas.microsoft.com/office/drawing/2014/main" id="{3C0DC2F6-6689-84AB-7DB1-E86FDD392D6A}"/>
                </a:ext>
              </a:extLst>
            </p:cNvPr>
            <p:cNvSpPr>
              <a:spLocks noEditPoints="1"/>
            </p:cNvSpPr>
            <p:nvPr/>
          </p:nvSpPr>
          <p:spPr bwMode="auto">
            <a:xfrm>
              <a:off x="2891" y="1992"/>
              <a:ext cx="146" cy="153"/>
            </a:xfrm>
            <a:custGeom>
              <a:avLst/>
              <a:gdLst>
                <a:gd name="T0" fmla="*/ 61 w 62"/>
                <a:gd name="T1" fmla="*/ 44 h 65"/>
                <a:gd name="T2" fmla="*/ 37 w 62"/>
                <a:gd name="T3" fmla="*/ 13 h 65"/>
                <a:gd name="T4" fmla="*/ 1 w 62"/>
                <a:gd name="T5" fmla="*/ 0 h 65"/>
                <a:gd name="T6" fmla="*/ 0 w 62"/>
                <a:gd name="T7" fmla="*/ 0 h 65"/>
                <a:gd name="T8" fmla="*/ 0 w 62"/>
                <a:gd name="T9" fmla="*/ 65 h 65"/>
                <a:gd name="T10" fmla="*/ 62 w 62"/>
                <a:gd name="T11" fmla="*/ 45 h 65"/>
                <a:gd name="T12" fmla="*/ 61 w 62"/>
                <a:gd name="T13" fmla="*/ 44 h 65"/>
                <a:gd name="T14" fmla="*/ 2 w 62"/>
                <a:gd name="T15" fmla="*/ 62 h 65"/>
                <a:gd name="T16" fmla="*/ 2 w 62"/>
                <a:gd name="T17" fmla="*/ 2 h 65"/>
                <a:gd name="T18" fmla="*/ 36 w 62"/>
                <a:gd name="T19" fmla="*/ 15 h 65"/>
                <a:gd name="T20" fmla="*/ 59 w 62"/>
                <a:gd name="T21" fmla="*/ 44 h 65"/>
                <a:gd name="T22" fmla="*/ 2 w 62"/>
                <a:gd name="T23"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5">
                  <a:moveTo>
                    <a:pt x="61" y="44"/>
                  </a:moveTo>
                  <a:cubicBezTo>
                    <a:pt x="57" y="32"/>
                    <a:pt x="49" y="21"/>
                    <a:pt x="37" y="13"/>
                  </a:cubicBezTo>
                  <a:cubicBezTo>
                    <a:pt x="26" y="5"/>
                    <a:pt x="14" y="1"/>
                    <a:pt x="1" y="0"/>
                  </a:cubicBezTo>
                  <a:cubicBezTo>
                    <a:pt x="0" y="0"/>
                    <a:pt x="0" y="0"/>
                    <a:pt x="0" y="0"/>
                  </a:cubicBezTo>
                  <a:cubicBezTo>
                    <a:pt x="0" y="65"/>
                    <a:pt x="0" y="65"/>
                    <a:pt x="0" y="65"/>
                  </a:cubicBezTo>
                  <a:cubicBezTo>
                    <a:pt x="62" y="45"/>
                    <a:pt x="62" y="45"/>
                    <a:pt x="62" y="45"/>
                  </a:cubicBezTo>
                  <a:lnTo>
                    <a:pt x="61" y="44"/>
                  </a:lnTo>
                  <a:close/>
                  <a:moveTo>
                    <a:pt x="2" y="62"/>
                  </a:moveTo>
                  <a:cubicBezTo>
                    <a:pt x="2" y="2"/>
                    <a:pt x="2" y="2"/>
                    <a:pt x="2" y="2"/>
                  </a:cubicBezTo>
                  <a:cubicBezTo>
                    <a:pt x="14" y="3"/>
                    <a:pt x="26" y="7"/>
                    <a:pt x="36" y="15"/>
                  </a:cubicBezTo>
                  <a:cubicBezTo>
                    <a:pt x="47" y="23"/>
                    <a:pt x="54" y="33"/>
                    <a:pt x="59" y="44"/>
                  </a:cubicBezTo>
                  <a:lnTo>
                    <a:pt x="2"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24">
              <a:extLst>
                <a:ext uri="{FF2B5EF4-FFF2-40B4-BE49-F238E27FC236}">
                  <a16:creationId xmlns:a16="http://schemas.microsoft.com/office/drawing/2014/main" id="{7693389C-01ED-625E-AC60-888387BE6AFD}"/>
                </a:ext>
              </a:extLst>
            </p:cNvPr>
            <p:cNvSpPr>
              <a:spLocks noEditPoints="1"/>
            </p:cNvSpPr>
            <p:nvPr/>
          </p:nvSpPr>
          <p:spPr bwMode="auto">
            <a:xfrm>
              <a:off x="2725" y="1992"/>
              <a:ext cx="149" cy="153"/>
            </a:xfrm>
            <a:custGeom>
              <a:avLst/>
              <a:gdLst>
                <a:gd name="T0" fmla="*/ 63 w 63"/>
                <a:gd name="T1" fmla="*/ 0 h 65"/>
                <a:gd name="T2" fmla="*/ 62 w 63"/>
                <a:gd name="T3" fmla="*/ 0 h 65"/>
                <a:gd name="T4" fmla="*/ 9 w 63"/>
                <a:gd name="T5" fmla="*/ 28 h 65"/>
                <a:gd name="T6" fmla="*/ 1 w 63"/>
                <a:gd name="T7" fmla="*/ 44 h 65"/>
                <a:gd name="T8" fmla="*/ 0 w 63"/>
                <a:gd name="T9" fmla="*/ 45 h 65"/>
                <a:gd name="T10" fmla="*/ 62 w 63"/>
                <a:gd name="T11" fmla="*/ 65 h 65"/>
                <a:gd name="T12" fmla="*/ 63 w 63"/>
                <a:gd name="T13" fmla="*/ 0 h 65"/>
                <a:gd name="T14" fmla="*/ 60 w 63"/>
                <a:gd name="T15" fmla="*/ 62 h 65"/>
                <a:gd name="T16" fmla="*/ 3 w 63"/>
                <a:gd name="T17" fmla="*/ 43 h 65"/>
                <a:gd name="T18" fmla="*/ 11 w 63"/>
                <a:gd name="T19" fmla="*/ 30 h 65"/>
                <a:gd name="T20" fmla="*/ 61 w 63"/>
                <a:gd name="T21" fmla="*/ 2 h 65"/>
                <a:gd name="T22" fmla="*/ 60 w 63"/>
                <a:gd name="T23"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65">
                  <a:moveTo>
                    <a:pt x="63" y="0"/>
                  </a:moveTo>
                  <a:cubicBezTo>
                    <a:pt x="62" y="0"/>
                    <a:pt x="62" y="0"/>
                    <a:pt x="62" y="0"/>
                  </a:cubicBezTo>
                  <a:cubicBezTo>
                    <a:pt x="41" y="1"/>
                    <a:pt x="22" y="11"/>
                    <a:pt x="9" y="28"/>
                  </a:cubicBezTo>
                  <a:cubicBezTo>
                    <a:pt x="6" y="33"/>
                    <a:pt x="3" y="38"/>
                    <a:pt x="1" y="44"/>
                  </a:cubicBezTo>
                  <a:cubicBezTo>
                    <a:pt x="0" y="45"/>
                    <a:pt x="0" y="45"/>
                    <a:pt x="0" y="45"/>
                  </a:cubicBezTo>
                  <a:cubicBezTo>
                    <a:pt x="62" y="65"/>
                    <a:pt x="62" y="65"/>
                    <a:pt x="62" y="65"/>
                  </a:cubicBezTo>
                  <a:lnTo>
                    <a:pt x="63" y="0"/>
                  </a:lnTo>
                  <a:close/>
                  <a:moveTo>
                    <a:pt x="60" y="62"/>
                  </a:moveTo>
                  <a:cubicBezTo>
                    <a:pt x="3" y="43"/>
                    <a:pt x="3" y="43"/>
                    <a:pt x="3" y="43"/>
                  </a:cubicBezTo>
                  <a:cubicBezTo>
                    <a:pt x="5" y="39"/>
                    <a:pt x="7" y="34"/>
                    <a:pt x="11" y="30"/>
                  </a:cubicBezTo>
                  <a:cubicBezTo>
                    <a:pt x="23" y="13"/>
                    <a:pt x="41" y="3"/>
                    <a:pt x="61" y="2"/>
                  </a:cubicBezTo>
                  <a:lnTo>
                    <a:pt x="6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25">
              <a:extLst>
                <a:ext uri="{FF2B5EF4-FFF2-40B4-BE49-F238E27FC236}">
                  <a16:creationId xmlns:a16="http://schemas.microsoft.com/office/drawing/2014/main" id="{2E081BE2-27FD-B276-D9CE-A7990D9E6AF7}"/>
                </a:ext>
              </a:extLst>
            </p:cNvPr>
            <p:cNvSpPr>
              <a:spLocks noEditPoints="1"/>
            </p:cNvSpPr>
            <p:nvPr/>
          </p:nvSpPr>
          <p:spPr bwMode="auto">
            <a:xfrm>
              <a:off x="2789" y="2171"/>
              <a:ext cx="182" cy="154"/>
            </a:xfrm>
            <a:custGeom>
              <a:avLst/>
              <a:gdLst>
                <a:gd name="T0" fmla="*/ 0 w 77"/>
                <a:gd name="T1" fmla="*/ 53 h 65"/>
                <a:gd name="T2" fmla="*/ 1 w 77"/>
                <a:gd name="T3" fmla="*/ 54 h 65"/>
                <a:gd name="T4" fmla="*/ 39 w 77"/>
                <a:gd name="T5" fmla="*/ 65 h 65"/>
                <a:gd name="T6" fmla="*/ 76 w 77"/>
                <a:gd name="T7" fmla="*/ 54 h 65"/>
                <a:gd name="T8" fmla="*/ 77 w 77"/>
                <a:gd name="T9" fmla="*/ 53 h 65"/>
                <a:gd name="T10" fmla="*/ 39 w 77"/>
                <a:gd name="T11" fmla="*/ 0 h 65"/>
                <a:gd name="T12" fmla="*/ 0 w 77"/>
                <a:gd name="T13" fmla="*/ 53 h 65"/>
                <a:gd name="T14" fmla="*/ 39 w 77"/>
                <a:gd name="T15" fmla="*/ 63 h 65"/>
                <a:gd name="T16" fmla="*/ 3 w 77"/>
                <a:gd name="T17" fmla="*/ 52 h 65"/>
                <a:gd name="T18" fmla="*/ 39 w 77"/>
                <a:gd name="T19" fmla="*/ 3 h 65"/>
                <a:gd name="T20" fmla="*/ 74 w 77"/>
                <a:gd name="T21" fmla="*/ 53 h 65"/>
                <a:gd name="T22" fmla="*/ 39 w 77"/>
                <a:gd name="T23" fmla="*/ 6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65">
                  <a:moveTo>
                    <a:pt x="0" y="53"/>
                  </a:moveTo>
                  <a:cubicBezTo>
                    <a:pt x="1" y="54"/>
                    <a:pt x="1" y="54"/>
                    <a:pt x="1" y="54"/>
                  </a:cubicBezTo>
                  <a:cubicBezTo>
                    <a:pt x="13" y="61"/>
                    <a:pt x="26" y="65"/>
                    <a:pt x="39" y="65"/>
                  </a:cubicBezTo>
                  <a:cubicBezTo>
                    <a:pt x="52" y="65"/>
                    <a:pt x="65" y="61"/>
                    <a:pt x="76" y="54"/>
                  </a:cubicBezTo>
                  <a:cubicBezTo>
                    <a:pt x="77" y="53"/>
                    <a:pt x="77" y="53"/>
                    <a:pt x="77" y="53"/>
                  </a:cubicBezTo>
                  <a:cubicBezTo>
                    <a:pt x="39" y="0"/>
                    <a:pt x="39" y="0"/>
                    <a:pt x="39" y="0"/>
                  </a:cubicBezTo>
                  <a:lnTo>
                    <a:pt x="0" y="53"/>
                  </a:lnTo>
                  <a:close/>
                  <a:moveTo>
                    <a:pt x="39" y="63"/>
                  </a:moveTo>
                  <a:cubicBezTo>
                    <a:pt x="26" y="63"/>
                    <a:pt x="14" y="59"/>
                    <a:pt x="3" y="52"/>
                  </a:cubicBezTo>
                  <a:cubicBezTo>
                    <a:pt x="39" y="3"/>
                    <a:pt x="39" y="3"/>
                    <a:pt x="39" y="3"/>
                  </a:cubicBezTo>
                  <a:cubicBezTo>
                    <a:pt x="74" y="53"/>
                    <a:pt x="74" y="53"/>
                    <a:pt x="74" y="53"/>
                  </a:cubicBezTo>
                  <a:cubicBezTo>
                    <a:pt x="64" y="59"/>
                    <a:pt x="51" y="63"/>
                    <a:pt x="39"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9">
            <a:extLst>
              <a:ext uri="{FF2B5EF4-FFF2-40B4-BE49-F238E27FC236}">
                <a16:creationId xmlns:a16="http://schemas.microsoft.com/office/drawing/2014/main" id="{F653E5A1-0E82-97A4-E9AB-E582E0D4CA2B}"/>
              </a:ext>
            </a:extLst>
          </p:cNvPr>
          <p:cNvGrpSpPr>
            <a:grpSpLocks noChangeAspect="1"/>
          </p:cNvGrpSpPr>
          <p:nvPr/>
        </p:nvGrpSpPr>
        <p:grpSpPr bwMode="auto">
          <a:xfrm>
            <a:off x="7034054" y="2751590"/>
            <a:ext cx="771525" cy="485775"/>
            <a:chOff x="2637" y="2004"/>
            <a:chExt cx="486" cy="306"/>
          </a:xfrm>
          <a:solidFill>
            <a:schemeClr val="tx2"/>
          </a:solidFill>
        </p:grpSpPr>
        <p:sp>
          <p:nvSpPr>
            <p:cNvPr id="29" name="Freeform 30">
              <a:extLst>
                <a:ext uri="{FF2B5EF4-FFF2-40B4-BE49-F238E27FC236}">
                  <a16:creationId xmlns:a16="http://schemas.microsoft.com/office/drawing/2014/main" id="{A4D5CD07-ABB5-DFA3-F234-E6D540C98E58}"/>
                </a:ext>
              </a:extLst>
            </p:cNvPr>
            <p:cNvSpPr>
              <a:spLocks noEditPoints="1"/>
            </p:cNvSpPr>
            <p:nvPr/>
          </p:nvSpPr>
          <p:spPr bwMode="auto">
            <a:xfrm>
              <a:off x="2764" y="2004"/>
              <a:ext cx="232" cy="56"/>
            </a:xfrm>
            <a:custGeom>
              <a:avLst/>
              <a:gdLst>
                <a:gd name="T0" fmla="*/ 232 w 232"/>
                <a:gd name="T1" fmla="*/ 0 h 56"/>
                <a:gd name="T2" fmla="*/ 0 w 232"/>
                <a:gd name="T3" fmla="*/ 0 h 56"/>
                <a:gd name="T4" fmla="*/ 0 w 232"/>
                <a:gd name="T5" fmla="*/ 2 h 56"/>
                <a:gd name="T6" fmla="*/ 0 w 232"/>
                <a:gd name="T7" fmla="*/ 56 h 56"/>
                <a:gd name="T8" fmla="*/ 232 w 232"/>
                <a:gd name="T9" fmla="*/ 56 h 56"/>
                <a:gd name="T10" fmla="*/ 232 w 232"/>
                <a:gd name="T11" fmla="*/ 0 h 56"/>
                <a:gd name="T12" fmla="*/ 227 w 232"/>
                <a:gd name="T13" fmla="*/ 52 h 56"/>
                <a:gd name="T14" fmla="*/ 5 w 232"/>
                <a:gd name="T15" fmla="*/ 52 h 56"/>
                <a:gd name="T16" fmla="*/ 5 w 232"/>
                <a:gd name="T17" fmla="*/ 4 h 56"/>
                <a:gd name="T18" fmla="*/ 227 w 232"/>
                <a:gd name="T19" fmla="*/ 4 h 56"/>
                <a:gd name="T20" fmla="*/ 227 w 232"/>
                <a:gd name="T21"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2" h="56">
                  <a:moveTo>
                    <a:pt x="232" y="0"/>
                  </a:moveTo>
                  <a:lnTo>
                    <a:pt x="0" y="0"/>
                  </a:lnTo>
                  <a:lnTo>
                    <a:pt x="0" y="2"/>
                  </a:lnTo>
                  <a:lnTo>
                    <a:pt x="0" y="56"/>
                  </a:lnTo>
                  <a:lnTo>
                    <a:pt x="232" y="56"/>
                  </a:lnTo>
                  <a:lnTo>
                    <a:pt x="232" y="0"/>
                  </a:lnTo>
                  <a:close/>
                  <a:moveTo>
                    <a:pt x="227" y="52"/>
                  </a:moveTo>
                  <a:lnTo>
                    <a:pt x="5" y="52"/>
                  </a:lnTo>
                  <a:lnTo>
                    <a:pt x="5" y="4"/>
                  </a:lnTo>
                  <a:lnTo>
                    <a:pt x="227" y="4"/>
                  </a:lnTo>
                  <a:lnTo>
                    <a:pt x="227"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0" name="Freeform 31">
              <a:extLst>
                <a:ext uri="{FF2B5EF4-FFF2-40B4-BE49-F238E27FC236}">
                  <a16:creationId xmlns:a16="http://schemas.microsoft.com/office/drawing/2014/main" id="{1D0AFE4A-61DF-C612-9422-AA3C6482F4C4}"/>
                </a:ext>
              </a:extLst>
            </p:cNvPr>
            <p:cNvSpPr>
              <a:spLocks noEditPoints="1"/>
            </p:cNvSpPr>
            <p:nvPr/>
          </p:nvSpPr>
          <p:spPr bwMode="auto">
            <a:xfrm>
              <a:off x="2734" y="2066"/>
              <a:ext cx="295" cy="57"/>
            </a:xfrm>
            <a:custGeom>
              <a:avLst/>
              <a:gdLst>
                <a:gd name="T0" fmla="*/ 295 w 295"/>
                <a:gd name="T1" fmla="*/ 0 h 57"/>
                <a:gd name="T2" fmla="*/ 0 w 295"/>
                <a:gd name="T3" fmla="*/ 0 h 57"/>
                <a:gd name="T4" fmla="*/ 0 w 295"/>
                <a:gd name="T5" fmla="*/ 2 h 57"/>
                <a:gd name="T6" fmla="*/ 0 w 295"/>
                <a:gd name="T7" fmla="*/ 57 h 57"/>
                <a:gd name="T8" fmla="*/ 295 w 295"/>
                <a:gd name="T9" fmla="*/ 57 h 57"/>
                <a:gd name="T10" fmla="*/ 295 w 295"/>
                <a:gd name="T11" fmla="*/ 0 h 57"/>
                <a:gd name="T12" fmla="*/ 290 w 295"/>
                <a:gd name="T13" fmla="*/ 52 h 57"/>
                <a:gd name="T14" fmla="*/ 4 w 295"/>
                <a:gd name="T15" fmla="*/ 52 h 57"/>
                <a:gd name="T16" fmla="*/ 4 w 295"/>
                <a:gd name="T17" fmla="*/ 5 h 57"/>
                <a:gd name="T18" fmla="*/ 290 w 295"/>
                <a:gd name="T19" fmla="*/ 5 h 57"/>
                <a:gd name="T20" fmla="*/ 290 w 295"/>
                <a:gd name="T21"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5" h="57">
                  <a:moveTo>
                    <a:pt x="295" y="0"/>
                  </a:moveTo>
                  <a:lnTo>
                    <a:pt x="0" y="0"/>
                  </a:lnTo>
                  <a:lnTo>
                    <a:pt x="0" y="2"/>
                  </a:lnTo>
                  <a:lnTo>
                    <a:pt x="0" y="57"/>
                  </a:lnTo>
                  <a:lnTo>
                    <a:pt x="295" y="57"/>
                  </a:lnTo>
                  <a:lnTo>
                    <a:pt x="295" y="0"/>
                  </a:lnTo>
                  <a:close/>
                  <a:moveTo>
                    <a:pt x="290" y="52"/>
                  </a:moveTo>
                  <a:lnTo>
                    <a:pt x="4" y="52"/>
                  </a:lnTo>
                  <a:lnTo>
                    <a:pt x="4" y="5"/>
                  </a:lnTo>
                  <a:lnTo>
                    <a:pt x="290" y="5"/>
                  </a:lnTo>
                  <a:lnTo>
                    <a:pt x="29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1" name="Freeform 32">
              <a:extLst>
                <a:ext uri="{FF2B5EF4-FFF2-40B4-BE49-F238E27FC236}">
                  <a16:creationId xmlns:a16="http://schemas.microsoft.com/office/drawing/2014/main" id="{3F9F464D-6438-EAF6-3F9A-358777C06316}"/>
                </a:ext>
              </a:extLst>
            </p:cNvPr>
            <p:cNvSpPr>
              <a:spLocks noEditPoints="1"/>
            </p:cNvSpPr>
            <p:nvPr/>
          </p:nvSpPr>
          <p:spPr bwMode="auto">
            <a:xfrm>
              <a:off x="2700" y="2130"/>
              <a:ext cx="360" cy="57"/>
            </a:xfrm>
            <a:custGeom>
              <a:avLst/>
              <a:gdLst>
                <a:gd name="T0" fmla="*/ 360 w 360"/>
                <a:gd name="T1" fmla="*/ 0 h 57"/>
                <a:gd name="T2" fmla="*/ 0 w 360"/>
                <a:gd name="T3" fmla="*/ 0 h 57"/>
                <a:gd name="T4" fmla="*/ 0 w 360"/>
                <a:gd name="T5" fmla="*/ 3 h 57"/>
                <a:gd name="T6" fmla="*/ 0 w 360"/>
                <a:gd name="T7" fmla="*/ 57 h 57"/>
                <a:gd name="T8" fmla="*/ 360 w 360"/>
                <a:gd name="T9" fmla="*/ 57 h 57"/>
                <a:gd name="T10" fmla="*/ 360 w 360"/>
                <a:gd name="T11" fmla="*/ 0 h 57"/>
                <a:gd name="T12" fmla="*/ 355 w 360"/>
                <a:gd name="T13" fmla="*/ 52 h 57"/>
                <a:gd name="T14" fmla="*/ 5 w 360"/>
                <a:gd name="T15" fmla="*/ 52 h 57"/>
                <a:gd name="T16" fmla="*/ 5 w 360"/>
                <a:gd name="T17" fmla="*/ 5 h 57"/>
                <a:gd name="T18" fmla="*/ 355 w 360"/>
                <a:gd name="T19" fmla="*/ 5 h 57"/>
                <a:gd name="T20" fmla="*/ 355 w 360"/>
                <a:gd name="T21"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7">
                  <a:moveTo>
                    <a:pt x="360" y="0"/>
                  </a:moveTo>
                  <a:lnTo>
                    <a:pt x="0" y="0"/>
                  </a:lnTo>
                  <a:lnTo>
                    <a:pt x="0" y="3"/>
                  </a:lnTo>
                  <a:lnTo>
                    <a:pt x="0" y="57"/>
                  </a:lnTo>
                  <a:lnTo>
                    <a:pt x="360" y="57"/>
                  </a:lnTo>
                  <a:lnTo>
                    <a:pt x="360" y="0"/>
                  </a:lnTo>
                  <a:close/>
                  <a:moveTo>
                    <a:pt x="355" y="52"/>
                  </a:moveTo>
                  <a:lnTo>
                    <a:pt x="5" y="52"/>
                  </a:lnTo>
                  <a:lnTo>
                    <a:pt x="5" y="5"/>
                  </a:lnTo>
                  <a:lnTo>
                    <a:pt x="355" y="5"/>
                  </a:lnTo>
                  <a:lnTo>
                    <a:pt x="355"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2" name="Freeform 33">
              <a:extLst>
                <a:ext uri="{FF2B5EF4-FFF2-40B4-BE49-F238E27FC236}">
                  <a16:creationId xmlns:a16="http://schemas.microsoft.com/office/drawing/2014/main" id="{99833765-58E7-8715-EB6A-3B5AAECBC6AB}"/>
                </a:ext>
              </a:extLst>
            </p:cNvPr>
            <p:cNvSpPr>
              <a:spLocks noEditPoints="1"/>
            </p:cNvSpPr>
            <p:nvPr/>
          </p:nvSpPr>
          <p:spPr bwMode="auto">
            <a:xfrm>
              <a:off x="2670" y="2193"/>
              <a:ext cx="423" cy="54"/>
            </a:xfrm>
            <a:custGeom>
              <a:avLst/>
              <a:gdLst>
                <a:gd name="T0" fmla="*/ 423 w 423"/>
                <a:gd name="T1" fmla="*/ 0 h 54"/>
                <a:gd name="T2" fmla="*/ 0 w 423"/>
                <a:gd name="T3" fmla="*/ 0 h 54"/>
                <a:gd name="T4" fmla="*/ 0 w 423"/>
                <a:gd name="T5" fmla="*/ 2 h 54"/>
                <a:gd name="T6" fmla="*/ 0 w 423"/>
                <a:gd name="T7" fmla="*/ 54 h 54"/>
                <a:gd name="T8" fmla="*/ 423 w 423"/>
                <a:gd name="T9" fmla="*/ 54 h 54"/>
                <a:gd name="T10" fmla="*/ 423 w 423"/>
                <a:gd name="T11" fmla="*/ 0 h 54"/>
                <a:gd name="T12" fmla="*/ 418 w 423"/>
                <a:gd name="T13" fmla="*/ 50 h 54"/>
                <a:gd name="T14" fmla="*/ 4 w 423"/>
                <a:gd name="T15" fmla="*/ 50 h 54"/>
                <a:gd name="T16" fmla="*/ 4 w 423"/>
                <a:gd name="T17" fmla="*/ 5 h 54"/>
                <a:gd name="T18" fmla="*/ 418 w 423"/>
                <a:gd name="T19" fmla="*/ 5 h 54"/>
                <a:gd name="T20" fmla="*/ 418 w 423"/>
                <a:gd name="T21" fmla="*/ 5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3" h="54">
                  <a:moveTo>
                    <a:pt x="423" y="0"/>
                  </a:moveTo>
                  <a:lnTo>
                    <a:pt x="0" y="0"/>
                  </a:lnTo>
                  <a:lnTo>
                    <a:pt x="0" y="2"/>
                  </a:lnTo>
                  <a:lnTo>
                    <a:pt x="0" y="54"/>
                  </a:lnTo>
                  <a:lnTo>
                    <a:pt x="423" y="54"/>
                  </a:lnTo>
                  <a:lnTo>
                    <a:pt x="423" y="0"/>
                  </a:lnTo>
                  <a:close/>
                  <a:moveTo>
                    <a:pt x="418" y="50"/>
                  </a:moveTo>
                  <a:lnTo>
                    <a:pt x="4" y="50"/>
                  </a:lnTo>
                  <a:lnTo>
                    <a:pt x="4" y="5"/>
                  </a:lnTo>
                  <a:lnTo>
                    <a:pt x="418" y="5"/>
                  </a:lnTo>
                  <a:lnTo>
                    <a:pt x="418" y="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3" name="Freeform 34">
              <a:extLst>
                <a:ext uri="{FF2B5EF4-FFF2-40B4-BE49-F238E27FC236}">
                  <a16:creationId xmlns:a16="http://schemas.microsoft.com/office/drawing/2014/main" id="{17A516DE-8DBF-3378-EA88-26CC63E0E118}"/>
                </a:ext>
              </a:extLst>
            </p:cNvPr>
            <p:cNvSpPr>
              <a:spLocks noEditPoints="1"/>
            </p:cNvSpPr>
            <p:nvPr/>
          </p:nvSpPr>
          <p:spPr bwMode="auto">
            <a:xfrm>
              <a:off x="2637" y="2253"/>
              <a:ext cx="486" cy="57"/>
            </a:xfrm>
            <a:custGeom>
              <a:avLst/>
              <a:gdLst>
                <a:gd name="T0" fmla="*/ 0 w 486"/>
                <a:gd name="T1" fmla="*/ 0 h 57"/>
                <a:gd name="T2" fmla="*/ 0 w 486"/>
                <a:gd name="T3" fmla="*/ 2 h 57"/>
                <a:gd name="T4" fmla="*/ 0 w 486"/>
                <a:gd name="T5" fmla="*/ 57 h 57"/>
                <a:gd name="T6" fmla="*/ 486 w 486"/>
                <a:gd name="T7" fmla="*/ 57 h 57"/>
                <a:gd name="T8" fmla="*/ 486 w 486"/>
                <a:gd name="T9" fmla="*/ 0 h 57"/>
                <a:gd name="T10" fmla="*/ 0 w 486"/>
                <a:gd name="T11" fmla="*/ 0 h 57"/>
                <a:gd name="T12" fmla="*/ 482 w 486"/>
                <a:gd name="T13" fmla="*/ 52 h 57"/>
                <a:gd name="T14" fmla="*/ 4 w 486"/>
                <a:gd name="T15" fmla="*/ 52 h 57"/>
                <a:gd name="T16" fmla="*/ 4 w 486"/>
                <a:gd name="T17" fmla="*/ 5 h 57"/>
                <a:gd name="T18" fmla="*/ 482 w 486"/>
                <a:gd name="T19" fmla="*/ 5 h 57"/>
                <a:gd name="T20" fmla="*/ 482 w 486"/>
                <a:gd name="T21" fmla="*/ 5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57">
                  <a:moveTo>
                    <a:pt x="0" y="0"/>
                  </a:moveTo>
                  <a:lnTo>
                    <a:pt x="0" y="2"/>
                  </a:lnTo>
                  <a:lnTo>
                    <a:pt x="0" y="57"/>
                  </a:lnTo>
                  <a:lnTo>
                    <a:pt x="486" y="57"/>
                  </a:lnTo>
                  <a:lnTo>
                    <a:pt x="486" y="0"/>
                  </a:lnTo>
                  <a:lnTo>
                    <a:pt x="0" y="0"/>
                  </a:lnTo>
                  <a:close/>
                  <a:moveTo>
                    <a:pt x="482" y="52"/>
                  </a:moveTo>
                  <a:lnTo>
                    <a:pt x="4" y="52"/>
                  </a:lnTo>
                  <a:lnTo>
                    <a:pt x="4" y="5"/>
                  </a:lnTo>
                  <a:lnTo>
                    <a:pt x="482" y="5"/>
                  </a:lnTo>
                  <a:lnTo>
                    <a:pt x="482"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4" name="Freeform 39">
            <a:extLst>
              <a:ext uri="{FF2B5EF4-FFF2-40B4-BE49-F238E27FC236}">
                <a16:creationId xmlns:a16="http://schemas.microsoft.com/office/drawing/2014/main" id="{871158C7-30AF-B8CD-0C73-40D59740893B}"/>
              </a:ext>
            </a:extLst>
          </p:cNvPr>
          <p:cNvSpPr>
            <a:spLocks noEditPoints="1"/>
          </p:cNvSpPr>
          <p:nvPr/>
        </p:nvSpPr>
        <p:spPr bwMode="auto">
          <a:xfrm>
            <a:off x="8709871" y="3000828"/>
            <a:ext cx="725487" cy="236537"/>
          </a:xfrm>
          <a:custGeom>
            <a:avLst/>
            <a:gdLst>
              <a:gd name="T0" fmla="*/ 0 w 457"/>
              <a:gd name="T1" fmla="*/ 0 h 149"/>
              <a:gd name="T2" fmla="*/ 0 w 457"/>
              <a:gd name="T3" fmla="*/ 149 h 149"/>
              <a:gd name="T4" fmla="*/ 457 w 457"/>
              <a:gd name="T5" fmla="*/ 149 h 149"/>
              <a:gd name="T6" fmla="*/ 457 w 457"/>
              <a:gd name="T7" fmla="*/ 0 h 149"/>
              <a:gd name="T8" fmla="*/ 0 w 457"/>
              <a:gd name="T9" fmla="*/ 0 h 149"/>
              <a:gd name="T10" fmla="*/ 5 w 457"/>
              <a:gd name="T11" fmla="*/ 5 h 149"/>
              <a:gd name="T12" fmla="*/ 140 w 457"/>
              <a:gd name="T13" fmla="*/ 5 h 149"/>
              <a:gd name="T14" fmla="*/ 140 w 457"/>
              <a:gd name="T15" fmla="*/ 62 h 149"/>
              <a:gd name="T16" fmla="*/ 173 w 457"/>
              <a:gd name="T17" fmla="*/ 62 h 149"/>
              <a:gd name="T18" fmla="*/ 173 w 457"/>
              <a:gd name="T19" fmla="*/ 90 h 149"/>
              <a:gd name="T20" fmla="*/ 140 w 457"/>
              <a:gd name="T21" fmla="*/ 90 h 149"/>
              <a:gd name="T22" fmla="*/ 140 w 457"/>
              <a:gd name="T23" fmla="*/ 144 h 149"/>
              <a:gd name="T24" fmla="*/ 5 w 457"/>
              <a:gd name="T25" fmla="*/ 144 h 149"/>
              <a:gd name="T26" fmla="*/ 5 w 457"/>
              <a:gd name="T27" fmla="*/ 5 h 149"/>
              <a:gd name="T28" fmla="*/ 296 w 457"/>
              <a:gd name="T29" fmla="*/ 90 h 149"/>
              <a:gd name="T30" fmla="*/ 296 w 457"/>
              <a:gd name="T31" fmla="*/ 90 h 149"/>
              <a:gd name="T32" fmla="*/ 296 w 457"/>
              <a:gd name="T33" fmla="*/ 92 h 149"/>
              <a:gd name="T34" fmla="*/ 296 w 457"/>
              <a:gd name="T35" fmla="*/ 144 h 149"/>
              <a:gd name="T36" fmla="*/ 145 w 457"/>
              <a:gd name="T37" fmla="*/ 144 h 149"/>
              <a:gd name="T38" fmla="*/ 145 w 457"/>
              <a:gd name="T39" fmla="*/ 95 h 149"/>
              <a:gd name="T40" fmla="*/ 178 w 457"/>
              <a:gd name="T41" fmla="*/ 95 h 149"/>
              <a:gd name="T42" fmla="*/ 178 w 457"/>
              <a:gd name="T43" fmla="*/ 57 h 149"/>
              <a:gd name="T44" fmla="*/ 145 w 457"/>
              <a:gd name="T45" fmla="*/ 57 h 149"/>
              <a:gd name="T46" fmla="*/ 145 w 457"/>
              <a:gd name="T47" fmla="*/ 5 h 149"/>
              <a:gd name="T48" fmla="*/ 296 w 457"/>
              <a:gd name="T49" fmla="*/ 5 h 149"/>
              <a:gd name="T50" fmla="*/ 296 w 457"/>
              <a:gd name="T51" fmla="*/ 62 h 149"/>
              <a:gd name="T52" fmla="*/ 296 w 457"/>
              <a:gd name="T53" fmla="*/ 62 h 149"/>
              <a:gd name="T54" fmla="*/ 329 w 457"/>
              <a:gd name="T55" fmla="*/ 62 h 149"/>
              <a:gd name="T56" fmla="*/ 329 w 457"/>
              <a:gd name="T57" fmla="*/ 90 h 149"/>
              <a:gd name="T58" fmla="*/ 296 w 457"/>
              <a:gd name="T59" fmla="*/ 90 h 149"/>
              <a:gd name="T60" fmla="*/ 452 w 457"/>
              <a:gd name="T61" fmla="*/ 144 h 149"/>
              <a:gd name="T62" fmla="*/ 301 w 457"/>
              <a:gd name="T63" fmla="*/ 144 h 149"/>
              <a:gd name="T64" fmla="*/ 301 w 457"/>
              <a:gd name="T65" fmla="*/ 95 h 149"/>
              <a:gd name="T66" fmla="*/ 334 w 457"/>
              <a:gd name="T67" fmla="*/ 95 h 149"/>
              <a:gd name="T68" fmla="*/ 334 w 457"/>
              <a:gd name="T69" fmla="*/ 95 h 149"/>
              <a:gd name="T70" fmla="*/ 334 w 457"/>
              <a:gd name="T71" fmla="*/ 57 h 149"/>
              <a:gd name="T72" fmla="*/ 334 w 457"/>
              <a:gd name="T73" fmla="*/ 57 h 149"/>
              <a:gd name="T74" fmla="*/ 301 w 457"/>
              <a:gd name="T75" fmla="*/ 57 h 149"/>
              <a:gd name="T76" fmla="*/ 301 w 457"/>
              <a:gd name="T77" fmla="*/ 5 h 149"/>
              <a:gd name="T78" fmla="*/ 452 w 457"/>
              <a:gd name="T79" fmla="*/ 5 h 149"/>
              <a:gd name="T80" fmla="*/ 452 w 457"/>
              <a:gd name="T81" fmla="*/ 14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7" h="149">
                <a:moveTo>
                  <a:pt x="0" y="0"/>
                </a:moveTo>
                <a:lnTo>
                  <a:pt x="0" y="149"/>
                </a:lnTo>
                <a:lnTo>
                  <a:pt x="457" y="149"/>
                </a:lnTo>
                <a:lnTo>
                  <a:pt x="457" y="0"/>
                </a:lnTo>
                <a:lnTo>
                  <a:pt x="0" y="0"/>
                </a:lnTo>
                <a:close/>
                <a:moveTo>
                  <a:pt x="5" y="5"/>
                </a:moveTo>
                <a:lnTo>
                  <a:pt x="140" y="5"/>
                </a:lnTo>
                <a:lnTo>
                  <a:pt x="140" y="62"/>
                </a:lnTo>
                <a:lnTo>
                  <a:pt x="173" y="62"/>
                </a:lnTo>
                <a:lnTo>
                  <a:pt x="173" y="90"/>
                </a:lnTo>
                <a:lnTo>
                  <a:pt x="140" y="90"/>
                </a:lnTo>
                <a:lnTo>
                  <a:pt x="140" y="144"/>
                </a:lnTo>
                <a:lnTo>
                  <a:pt x="5" y="144"/>
                </a:lnTo>
                <a:lnTo>
                  <a:pt x="5" y="5"/>
                </a:lnTo>
                <a:close/>
                <a:moveTo>
                  <a:pt x="296" y="90"/>
                </a:moveTo>
                <a:lnTo>
                  <a:pt x="296" y="90"/>
                </a:lnTo>
                <a:lnTo>
                  <a:pt x="296" y="92"/>
                </a:lnTo>
                <a:lnTo>
                  <a:pt x="296" y="144"/>
                </a:lnTo>
                <a:lnTo>
                  <a:pt x="145" y="144"/>
                </a:lnTo>
                <a:lnTo>
                  <a:pt x="145" y="95"/>
                </a:lnTo>
                <a:lnTo>
                  <a:pt x="178" y="95"/>
                </a:lnTo>
                <a:lnTo>
                  <a:pt x="178" y="57"/>
                </a:lnTo>
                <a:lnTo>
                  <a:pt x="145" y="57"/>
                </a:lnTo>
                <a:lnTo>
                  <a:pt x="145" y="5"/>
                </a:lnTo>
                <a:lnTo>
                  <a:pt x="296" y="5"/>
                </a:lnTo>
                <a:lnTo>
                  <a:pt x="296" y="62"/>
                </a:lnTo>
                <a:lnTo>
                  <a:pt x="296" y="62"/>
                </a:lnTo>
                <a:lnTo>
                  <a:pt x="329" y="62"/>
                </a:lnTo>
                <a:lnTo>
                  <a:pt x="329" y="90"/>
                </a:lnTo>
                <a:lnTo>
                  <a:pt x="296" y="90"/>
                </a:lnTo>
                <a:close/>
                <a:moveTo>
                  <a:pt x="452" y="144"/>
                </a:moveTo>
                <a:lnTo>
                  <a:pt x="301" y="144"/>
                </a:lnTo>
                <a:lnTo>
                  <a:pt x="301" y="95"/>
                </a:lnTo>
                <a:lnTo>
                  <a:pt x="334" y="95"/>
                </a:lnTo>
                <a:lnTo>
                  <a:pt x="334" y="95"/>
                </a:lnTo>
                <a:lnTo>
                  <a:pt x="334" y="57"/>
                </a:lnTo>
                <a:lnTo>
                  <a:pt x="334" y="57"/>
                </a:lnTo>
                <a:lnTo>
                  <a:pt x="301" y="57"/>
                </a:lnTo>
                <a:lnTo>
                  <a:pt x="301" y="5"/>
                </a:lnTo>
                <a:lnTo>
                  <a:pt x="452" y="5"/>
                </a:lnTo>
                <a:lnTo>
                  <a:pt x="452" y="14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65200" y="1556930"/>
            <a:ext cx="10388599"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en-US" sz="1200"/>
              <a:t>Les professionnels ont utilisé des diagrammes avec du texte pour expliquer les concepts abstraits depuis des centaines d’années. La meilleure façon de montrer les relations entre les choses est d’utiliser la proximité, l’échelle, et les liens pour que la hiérarchie et les relations soient claires.</a:t>
            </a:r>
          </a:p>
        </p:txBody>
      </p:sp>
    </p:spTree>
    <p:extLst>
      <p:ext uri="{BB962C8B-B14F-4D97-AF65-F5344CB8AC3E}">
        <p14:creationId xmlns:p14="http://schemas.microsoft.com/office/powerpoint/2010/main" val="3697580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p:txBody>
          <a:bodyPr>
            <a:normAutofit/>
          </a:bodyPr>
          <a:lstStyle/>
          <a:p>
            <a:r>
              <a:rPr lang="fr-FR"/>
              <a:t>Le FLUX</a:t>
            </a:r>
            <a:endParaRPr lang="en-GB">
              <a:solidFill>
                <a:schemeClr val="accent2"/>
              </a:solidFill>
            </a:endParaRPr>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p:txBody>
          <a:bodyPr/>
          <a:lstStyle/>
          <a:p>
            <a:r>
              <a:rPr lang="fr-FR"/>
              <a:t>Classification des INFOGRAPHIES</a:t>
            </a:r>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39800" y="1556930"/>
            <a:ext cx="10413999"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fr-FR" sz="1200"/>
              <a:t>Formes connectées par une flèche pour montrer direction ou mouvement (processus, cycle, échelle de temps, engrenages, séquence).</a:t>
            </a:r>
          </a:p>
        </p:txBody>
      </p:sp>
      <p:sp>
        <p:nvSpPr>
          <p:cNvPr id="4" name="Rectangle 3">
            <a:extLst>
              <a:ext uri="{FF2B5EF4-FFF2-40B4-BE49-F238E27FC236}">
                <a16:creationId xmlns:a16="http://schemas.microsoft.com/office/drawing/2014/main" id="{A8FD54BF-737A-5D68-548F-4A4AEAE820B6}"/>
              </a:ext>
            </a:extLst>
          </p:cNvPr>
          <p:cNvSpPr/>
          <p:nvPr/>
        </p:nvSpPr>
        <p:spPr>
          <a:xfrm>
            <a:off x="1729580" y="5507238"/>
            <a:ext cx="937420" cy="461665"/>
          </a:xfrm>
          <a:prstGeom prst="rect">
            <a:avLst/>
          </a:prstGeom>
        </p:spPr>
        <p:txBody>
          <a:bodyPr wrap="square" lIns="0" tIns="0" rIns="0" bIns="0" anchor="t">
            <a:spAutoFit/>
          </a:bodyPr>
          <a:lstStyle/>
          <a:p>
            <a:r>
              <a:rPr lang="en-US" sz="1500"/>
              <a:t>Fusion</a:t>
            </a:r>
            <a:br>
              <a:rPr lang="en-US" sz="1500"/>
            </a:br>
            <a:r>
              <a:rPr lang="en-US" sz="1500"/>
              <a:t>Division</a:t>
            </a:r>
            <a:endParaRPr lang="en-US" sz="1500" dirty="0"/>
          </a:p>
        </p:txBody>
      </p:sp>
      <p:sp>
        <p:nvSpPr>
          <p:cNvPr id="5" name="TextBox 73">
            <a:extLst>
              <a:ext uri="{FF2B5EF4-FFF2-40B4-BE49-F238E27FC236}">
                <a16:creationId xmlns:a16="http://schemas.microsoft.com/office/drawing/2014/main" id="{B8E71534-6194-0A81-F089-042FFC80BCC4}"/>
              </a:ext>
            </a:extLst>
          </p:cNvPr>
          <p:cNvSpPr txBox="1"/>
          <p:nvPr/>
        </p:nvSpPr>
        <p:spPr>
          <a:xfrm>
            <a:off x="2820669" y="5541458"/>
            <a:ext cx="6733700" cy="168701"/>
          </a:xfrm>
          <a:prstGeom prst="rect">
            <a:avLst/>
          </a:prstGeom>
          <a:noFill/>
        </p:spPr>
        <p:txBody>
          <a:bodyPr wrap="square" lIns="0" tIns="0" rIns="0" bIns="0" rtlCol="0" anchor="ctr">
            <a:spAutoFit/>
          </a:bodyPr>
          <a:lstStyle/>
          <a:p>
            <a:pPr>
              <a:lnSpc>
                <a:spcPct val="110000"/>
              </a:lnSpc>
            </a:pPr>
            <a:r>
              <a:rPr lang="en-US" sz="1100" dirty="0"/>
              <a:t>Les </a:t>
            </a:r>
            <a:r>
              <a:rPr lang="en-US" sz="1100" dirty="0" err="1"/>
              <a:t>formes</a:t>
            </a:r>
            <a:r>
              <a:rPr lang="en-US" sz="1100" dirty="0"/>
              <a:t> se </a:t>
            </a:r>
            <a:r>
              <a:rPr lang="en-US" sz="1100" dirty="0" err="1"/>
              <a:t>séparent</a:t>
            </a:r>
            <a:r>
              <a:rPr lang="en-US" sz="1100" dirty="0"/>
              <a:t> </a:t>
            </a:r>
            <a:r>
              <a:rPr lang="en-US" sz="1100" dirty="0" err="1"/>
              <a:t>ou</a:t>
            </a:r>
            <a:r>
              <a:rPr lang="en-US" sz="1100" dirty="0"/>
              <a:t> se </a:t>
            </a:r>
            <a:r>
              <a:rPr lang="en-US" sz="1100" dirty="0" err="1"/>
              <a:t>combinent</a:t>
            </a:r>
            <a:r>
              <a:rPr lang="en-US" sz="1100" dirty="0"/>
              <a:t> avec </a:t>
            </a:r>
            <a:r>
              <a:rPr lang="en-US" sz="1100" dirty="0" err="1"/>
              <a:t>d’autres</a:t>
            </a:r>
            <a:r>
              <a:rPr lang="en-US" sz="1100" dirty="0"/>
              <a:t>.</a:t>
            </a:r>
          </a:p>
        </p:txBody>
      </p:sp>
      <p:grpSp>
        <p:nvGrpSpPr>
          <p:cNvPr id="7" name="Group 95">
            <a:extLst>
              <a:ext uri="{FF2B5EF4-FFF2-40B4-BE49-F238E27FC236}">
                <a16:creationId xmlns:a16="http://schemas.microsoft.com/office/drawing/2014/main" id="{C663DEBD-D3A5-E5C2-BECE-6F9F75CF56A1}"/>
              </a:ext>
            </a:extLst>
          </p:cNvPr>
          <p:cNvGrpSpPr>
            <a:grpSpLocks noChangeAspect="1"/>
          </p:cNvGrpSpPr>
          <p:nvPr/>
        </p:nvGrpSpPr>
        <p:grpSpPr bwMode="auto">
          <a:xfrm>
            <a:off x="1729975" y="5996217"/>
            <a:ext cx="517525" cy="493483"/>
            <a:chOff x="2674" y="1965"/>
            <a:chExt cx="409" cy="390"/>
          </a:xfrm>
          <a:solidFill>
            <a:schemeClr val="accent3"/>
          </a:solidFill>
        </p:grpSpPr>
        <p:sp>
          <p:nvSpPr>
            <p:cNvPr id="15" name="Freeform 96">
              <a:extLst>
                <a:ext uri="{FF2B5EF4-FFF2-40B4-BE49-F238E27FC236}">
                  <a16:creationId xmlns:a16="http://schemas.microsoft.com/office/drawing/2014/main" id="{0715CA3D-C34F-C1E2-BA7B-38E1647D15AE}"/>
                </a:ext>
              </a:extLst>
            </p:cNvPr>
            <p:cNvSpPr>
              <a:spLocks noEditPoints="1"/>
            </p:cNvSpPr>
            <p:nvPr/>
          </p:nvSpPr>
          <p:spPr bwMode="auto">
            <a:xfrm>
              <a:off x="2828" y="1965"/>
              <a:ext cx="104" cy="175"/>
            </a:xfrm>
            <a:custGeom>
              <a:avLst/>
              <a:gdLst>
                <a:gd name="T0" fmla="*/ 78 w 104"/>
                <a:gd name="T1" fmla="*/ 88 h 175"/>
                <a:gd name="T2" fmla="*/ 78 w 104"/>
                <a:gd name="T3" fmla="*/ 0 h 175"/>
                <a:gd name="T4" fmla="*/ 26 w 104"/>
                <a:gd name="T5" fmla="*/ 0 h 175"/>
                <a:gd name="T6" fmla="*/ 26 w 104"/>
                <a:gd name="T7" fmla="*/ 85 h 175"/>
                <a:gd name="T8" fmla="*/ 0 w 104"/>
                <a:gd name="T9" fmla="*/ 85 h 175"/>
                <a:gd name="T10" fmla="*/ 52 w 104"/>
                <a:gd name="T11" fmla="*/ 175 h 175"/>
                <a:gd name="T12" fmla="*/ 104 w 104"/>
                <a:gd name="T13" fmla="*/ 88 h 175"/>
                <a:gd name="T14" fmla="*/ 78 w 104"/>
                <a:gd name="T15" fmla="*/ 88 h 175"/>
                <a:gd name="T16" fmla="*/ 52 w 104"/>
                <a:gd name="T17" fmla="*/ 166 h 175"/>
                <a:gd name="T18" fmla="*/ 9 w 104"/>
                <a:gd name="T19" fmla="*/ 90 h 175"/>
                <a:gd name="T20" fmla="*/ 30 w 104"/>
                <a:gd name="T21" fmla="*/ 90 h 175"/>
                <a:gd name="T22" fmla="*/ 30 w 104"/>
                <a:gd name="T23" fmla="*/ 5 h 175"/>
                <a:gd name="T24" fmla="*/ 73 w 104"/>
                <a:gd name="T25" fmla="*/ 5 h 175"/>
                <a:gd name="T26" fmla="*/ 73 w 104"/>
                <a:gd name="T27" fmla="*/ 92 h 175"/>
                <a:gd name="T28" fmla="*/ 94 w 104"/>
                <a:gd name="T29" fmla="*/ 92 h 175"/>
                <a:gd name="T30" fmla="*/ 52 w 104"/>
                <a:gd name="T31" fmla="*/ 166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 h="175">
                  <a:moveTo>
                    <a:pt x="78" y="88"/>
                  </a:moveTo>
                  <a:lnTo>
                    <a:pt x="78" y="0"/>
                  </a:lnTo>
                  <a:lnTo>
                    <a:pt x="26" y="0"/>
                  </a:lnTo>
                  <a:lnTo>
                    <a:pt x="26" y="85"/>
                  </a:lnTo>
                  <a:lnTo>
                    <a:pt x="0" y="85"/>
                  </a:lnTo>
                  <a:lnTo>
                    <a:pt x="52" y="175"/>
                  </a:lnTo>
                  <a:lnTo>
                    <a:pt x="104" y="88"/>
                  </a:lnTo>
                  <a:lnTo>
                    <a:pt x="78" y="88"/>
                  </a:lnTo>
                  <a:close/>
                  <a:moveTo>
                    <a:pt x="52" y="166"/>
                  </a:moveTo>
                  <a:lnTo>
                    <a:pt x="9" y="90"/>
                  </a:lnTo>
                  <a:lnTo>
                    <a:pt x="30" y="90"/>
                  </a:lnTo>
                  <a:lnTo>
                    <a:pt x="30" y="5"/>
                  </a:lnTo>
                  <a:lnTo>
                    <a:pt x="73" y="5"/>
                  </a:lnTo>
                  <a:lnTo>
                    <a:pt x="73" y="92"/>
                  </a:lnTo>
                  <a:lnTo>
                    <a:pt x="94" y="92"/>
                  </a:lnTo>
                  <a:lnTo>
                    <a:pt x="52"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97">
              <a:extLst>
                <a:ext uri="{FF2B5EF4-FFF2-40B4-BE49-F238E27FC236}">
                  <a16:creationId xmlns:a16="http://schemas.microsoft.com/office/drawing/2014/main" id="{87FA5CE7-0463-8DF6-D27F-58D887F20780}"/>
                </a:ext>
              </a:extLst>
            </p:cNvPr>
            <p:cNvSpPr>
              <a:spLocks noEditPoints="1"/>
            </p:cNvSpPr>
            <p:nvPr/>
          </p:nvSpPr>
          <p:spPr bwMode="auto">
            <a:xfrm>
              <a:off x="2674" y="2083"/>
              <a:ext cx="175" cy="99"/>
            </a:xfrm>
            <a:custGeom>
              <a:avLst/>
              <a:gdLst>
                <a:gd name="T0" fmla="*/ 76 w 175"/>
                <a:gd name="T1" fmla="*/ 99 h 99"/>
                <a:gd name="T2" fmla="*/ 175 w 175"/>
                <a:gd name="T3" fmla="*/ 78 h 99"/>
                <a:gd name="T4" fmla="*/ 106 w 175"/>
                <a:gd name="T5" fmla="*/ 3 h 99"/>
                <a:gd name="T6" fmla="*/ 99 w 175"/>
                <a:gd name="T7" fmla="*/ 26 h 99"/>
                <a:gd name="T8" fmla="*/ 17 w 175"/>
                <a:gd name="T9" fmla="*/ 0 h 99"/>
                <a:gd name="T10" fmla="*/ 0 w 175"/>
                <a:gd name="T11" fmla="*/ 50 h 99"/>
                <a:gd name="T12" fmla="*/ 83 w 175"/>
                <a:gd name="T13" fmla="*/ 76 h 99"/>
                <a:gd name="T14" fmla="*/ 76 w 175"/>
                <a:gd name="T15" fmla="*/ 99 h 99"/>
                <a:gd name="T16" fmla="*/ 7 w 175"/>
                <a:gd name="T17" fmla="*/ 45 h 99"/>
                <a:gd name="T18" fmla="*/ 19 w 175"/>
                <a:gd name="T19" fmla="*/ 5 h 99"/>
                <a:gd name="T20" fmla="*/ 102 w 175"/>
                <a:gd name="T21" fmla="*/ 33 h 99"/>
                <a:gd name="T22" fmla="*/ 109 w 175"/>
                <a:gd name="T23" fmla="*/ 12 h 99"/>
                <a:gd name="T24" fmla="*/ 165 w 175"/>
                <a:gd name="T25" fmla="*/ 76 h 99"/>
                <a:gd name="T26" fmla="*/ 83 w 175"/>
                <a:gd name="T27" fmla="*/ 95 h 99"/>
                <a:gd name="T28" fmla="*/ 90 w 175"/>
                <a:gd name="T29" fmla="*/ 73 h 99"/>
                <a:gd name="T30" fmla="*/ 7 w 175"/>
                <a:gd name="T31" fmla="*/ 4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5" h="99">
                  <a:moveTo>
                    <a:pt x="76" y="99"/>
                  </a:moveTo>
                  <a:lnTo>
                    <a:pt x="175" y="78"/>
                  </a:lnTo>
                  <a:lnTo>
                    <a:pt x="106" y="3"/>
                  </a:lnTo>
                  <a:lnTo>
                    <a:pt x="99" y="26"/>
                  </a:lnTo>
                  <a:lnTo>
                    <a:pt x="17" y="0"/>
                  </a:lnTo>
                  <a:lnTo>
                    <a:pt x="0" y="50"/>
                  </a:lnTo>
                  <a:lnTo>
                    <a:pt x="83" y="76"/>
                  </a:lnTo>
                  <a:lnTo>
                    <a:pt x="76" y="99"/>
                  </a:lnTo>
                  <a:close/>
                  <a:moveTo>
                    <a:pt x="7" y="45"/>
                  </a:moveTo>
                  <a:lnTo>
                    <a:pt x="19" y="5"/>
                  </a:lnTo>
                  <a:lnTo>
                    <a:pt x="102" y="33"/>
                  </a:lnTo>
                  <a:lnTo>
                    <a:pt x="109" y="12"/>
                  </a:lnTo>
                  <a:lnTo>
                    <a:pt x="165" y="76"/>
                  </a:lnTo>
                  <a:lnTo>
                    <a:pt x="83" y="95"/>
                  </a:lnTo>
                  <a:lnTo>
                    <a:pt x="90" y="73"/>
                  </a:lnTo>
                  <a:lnTo>
                    <a:pt x="7"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98">
              <a:extLst>
                <a:ext uri="{FF2B5EF4-FFF2-40B4-BE49-F238E27FC236}">
                  <a16:creationId xmlns:a16="http://schemas.microsoft.com/office/drawing/2014/main" id="{6DA72795-D9BA-3E7C-5082-7B32F046A9DF}"/>
                </a:ext>
              </a:extLst>
            </p:cNvPr>
            <p:cNvSpPr>
              <a:spLocks noEditPoints="1"/>
            </p:cNvSpPr>
            <p:nvPr/>
          </p:nvSpPr>
          <p:spPr bwMode="auto">
            <a:xfrm>
              <a:off x="2735" y="2197"/>
              <a:ext cx="126" cy="158"/>
            </a:xfrm>
            <a:custGeom>
              <a:avLst/>
              <a:gdLst>
                <a:gd name="T0" fmla="*/ 52 w 126"/>
                <a:gd name="T1" fmla="*/ 56 h 158"/>
                <a:gd name="T2" fmla="*/ 0 w 126"/>
                <a:gd name="T3" fmla="*/ 127 h 158"/>
                <a:gd name="T4" fmla="*/ 43 w 126"/>
                <a:gd name="T5" fmla="*/ 158 h 158"/>
                <a:gd name="T6" fmla="*/ 95 w 126"/>
                <a:gd name="T7" fmla="*/ 87 h 158"/>
                <a:gd name="T8" fmla="*/ 114 w 126"/>
                <a:gd name="T9" fmla="*/ 101 h 158"/>
                <a:gd name="T10" fmla="*/ 126 w 126"/>
                <a:gd name="T11" fmla="*/ 0 h 158"/>
                <a:gd name="T12" fmla="*/ 31 w 126"/>
                <a:gd name="T13" fmla="*/ 42 h 158"/>
                <a:gd name="T14" fmla="*/ 52 w 126"/>
                <a:gd name="T15" fmla="*/ 56 h 158"/>
                <a:gd name="T16" fmla="*/ 121 w 126"/>
                <a:gd name="T17" fmla="*/ 7 h 158"/>
                <a:gd name="T18" fmla="*/ 111 w 126"/>
                <a:gd name="T19" fmla="*/ 94 h 158"/>
                <a:gd name="T20" fmla="*/ 93 w 126"/>
                <a:gd name="T21" fmla="*/ 80 h 158"/>
                <a:gd name="T22" fmla="*/ 43 w 126"/>
                <a:gd name="T23" fmla="*/ 151 h 158"/>
                <a:gd name="T24" fmla="*/ 7 w 126"/>
                <a:gd name="T25" fmla="*/ 125 h 158"/>
                <a:gd name="T26" fmla="*/ 59 w 126"/>
                <a:gd name="T27" fmla="*/ 56 h 158"/>
                <a:gd name="T28" fmla="*/ 41 w 126"/>
                <a:gd name="T29" fmla="*/ 42 h 158"/>
                <a:gd name="T30" fmla="*/ 121 w 126"/>
                <a:gd name="T31" fmla="*/ 7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158">
                  <a:moveTo>
                    <a:pt x="52" y="56"/>
                  </a:moveTo>
                  <a:lnTo>
                    <a:pt x="0" y="127"/>
                  </a:lnTo>
                  <a:lnTo>
                    <a:pt x="43" y="158"/>
                  </a:lnTo>
                  <a:lnTo>
                    <a:pt x="95" y="87"/>
                  </a:lnTo>
                  <a:lnTo>
                    <a:pt x="114" y="101"/>
                  </a:lnTo>
                  <a:lnTo>
                    <a:pt x="126" y="0"/>
                  </a:lnTo>
                  <a:lnTo>
                    <a:pt x="31" y="42"/>
                  </a:lnTo>
                  <a:lnTo>
                    <a:pt x="52" y="56"/>
                  </a:lnTo>
                  <a:close/>
                  <a:moveTo>
                    <a:pt x="121" y="7"/>
                  </a:moveTo>
                  <a:lnTo>
                    <a:pt x="111" y="94"/>
                  </a:lnTo>
                  <a:lnTo>
                    <a:pt x="93" y="80"/>
                  </a:lnTo>
                  <a:lnTo>
                    <a:pt x="43" y="151"/>
                  </a:lnTo>
                  <a:lnTo>
                    <a:pt x="7" y="125"/>
                  </a:lnTo>
                  <a:lnTo>
                    <a:pt x="59" y="56"/>
                  </a:lnTo>
                  <a:lnTo>
                    <a:pt x="41" y="42"/>
                  </a:lnTo>
                  <a:lnTo>
                    <a:pt x="121"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99">
              <a:extLst>
                <a:ext uri="{FF2B5EF4-FFF2-40B4-BE49-F238E27FC236}">
                  <a16:creationId xmlns:a16="http://schemas.microsoft.com/office/drawing/2014/main" id="{69F3E9A5-9E16-DD6F-FEA9-9E634732D735}"/>
                </a:ext>
              </a:extLst>
            </p:cNvPr>
            <p:cNvSpPr>
              <a:spLocks noEditPoints="1"/>
            </p:cNvSpPr>
            <p:nvPr/>
          </p:nvSpPr>
          <p:spPr bwMode="auto">
            <a:xfrm>
              <a:off x="2908" y="2083"/>
              <a:ext cx="175" cy="99"/>
            </a:xfrm>
            <a:custGeom>
              <a:avLst/>
              <a:gdLst>
                <a:gd name="T0" fmla="*/ 101 w 175"/>
                <a:gd name="T1" fmla="*/ 99 h 99"/>
                <a:gd name="T2" fmla="*/ 94 w 175"/>
                <a:gd name="T3" fmla="*/ 76 h 99"/>
                <a:gd name="T4" fmla="*/ 175 w 175"/>
                <a:gd name="T5" fmla="*/ 50 h 99"/>
                <a:gd name="T6" fmla="*/ 161 w 175"/>
                <a:gd name="T7" fmla="*/ 0 h 99"/>
                <a:gd name="T8" fmla="*/ 78 w 175"/>
                <a:gd name="T9" fmla="*/ 26 h 99"/>
                <a:gd name="T10" fmla="*/ 68 w 175"/>
                <a:gd name="T11" fmla="*/ 3 h 99"/>
                <a:gd name="T12" fmla="*/ 0 w 175"/>
                <a:gd name="T13" fmla="*/ 78 h 99"/>
                <a:gd name="T14" fmla="*/ 101 w 175"/>
                <a:gd name="T15" fmla="*/ 99 h 99"/>
                <a:gd name="T16" fmla="*/ 68 w 175"/>
                <a:gd name="T17" fmla="*/ 12 h 99"/>
                <a:gd name="T18" fmla="*/ 73 w 175"/>
                <a:gd name="T19" fmla="*/ 33 h 99"/>
                <a:gd name="T20" fmla="*/ 156 w 175"/>
                <a:gd name="T21" fmla="*/ 5 h 99"/>
                <a:gd name="T22" fmla="*/ 170 w 175"/>
                <a:gd name="T23" fmla="*/ 45 h 99"/>
                <a:gd name="T24" fmla="*/ 87 w 175"/>
                <a:gd name="T25" fmla="*/ 73 h 99"/>
                <a:gd name="T26" fmla="*/ 94 w 175"/>
                <a:gd name="T27" fmla="*/ 95 h 99"/>
                <a:gd name="T28" fmla="*/ 9 w 175"/>
                <a:gd name="T29" fmla="*/ 76 h 99"/>
                <a:gd name="T30" fmla="*/ 68 w 175"/>
                <a:gd name="T31" fmla="*/ 1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5" h="99">
                  <a:moveTo>
                    <a:pt x="101" y="99"/>
                  </a:moveTo>
                  <a:lnTo>
                    <a:pt x="94" y="76"/>
                  </a:lnTo>
                  <a:lnTo>
                    <a:pt x="175" y="50"/>
                  </a:lnTo>
                  <a:lnTo>
                    <a:pt x="161" y="0"/>
                  </a:lnTo>
                  <a:lnTo>
                    <a:pt x="78" y="26"/>
                  </a:lnTo>
                  <a:lnTo>
                    <a:pt x="68" y="3"/>
                  </a:lnTo>
                  <a:lnTo>
                    <a:pt x="0" y="78"/>
                  </a:lnTo>
                  <a:lnTo>
                    <a:pt x="101" y="99"/>
                  </a:lnTo>
                  <a:close/>
                  <a:moveTo>
                    <a:pt x="68" y="12"/>
                  </a:moveTo>
                  <a:lnTo>
                    <a:pt x="73" y="33"/>
                  </a:lnTo>
                  <a:lnTo>
                    <a:pt x="156" y="5"/>
                  </a:lnTo>
                  <a:lnTo>
                    <a:pt x="170" y="45"/>
                  </a:lnTo>
                  <a:lnTo>
                    <a:pt x="87" y="73"/>
                  </a:lnTo>
                  <a:lnTo>
                    <a:pt x="94" y="95"/>
                  </a:lnTo>
                  <a:lnTo>
                    <a:pt x="9" y="76"/>
                  </a:lnTo>
                  <a:lnTo>
                    <a:pt x="68"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100">
              <a:extLst>
                <a:ext uri="{FF2B5EF4-FFF2-40B4-BE49-F238E27FC236}">
                  <a16:creationId xmlns:a16="http://schemas.microsoft.com/office/drawing/2014/main" id="{0C413786-C52F-0D40-0D98-427EE20E1400}"/>
                </a:ext>
              </a:extLst>
            </p:cNvPr>
            <p:cNvSpPr>
              <a:spLocks noEditPoints="1"/>
            </p:cNvSpPr>
            <p:nvPr/>
          </p:nvSpPr>
          <p:spPr bwMode="auto">
            <a:xfrm>
              <a:off x="2896" y="2197"/>
              <a:ext cx="125" cy="158"/>
            </a:xfrm>
            <a:custGeom>
              <a:avLst/>
              <a:gdLst>
                <a:gd name="T0" fmla="*/ 95 w 125"/>
                <a:gd name="T1" fmla="*/ 42 h 158"/>
                <a:gd name="T2" fmla="*/ 0 w 125"/>
                <a:gd name="T3" fmla="*/ 0 h 158"/>
                <a:gd name="T4" fmla="*/ 12 w 125"/>
                <a:gd name="T5" fmla="*/ 101 h 158"/>
                <a:gd name="T6" fmla="*/ 33 w 125"/>
                <a:gd name="T7" fmla="*/ 87 h 158"/>
                <a:gd name="T8" fmla="*/ 83 w 125"/>
                <a:gd name="T9" fmla="*/ 158 h 158"/>
                <a:gd name="T10" fmla="*/ 125 w 125"/>
                <a:gd name="T11" fmla="*/ 127 h 158"/>
                <a:gd name="T12" fmla="*/ 76 w 125"/>
                <a:gd name="T13" fmla="*/ 56 h 158"/>
                <a:gd name="T14" fmla="*/ 95 w 125"/>
                <a:gd name="T15" fmla="*/ 42 h 158"/>
                <a:gd name="T16" fmla="*/ 118 w 125"/>
                <a:gd name="T17" fmla="*/ 125 h 158"/>
                <a:gd name="T18" fmla="*/ 85 w 125"/>
                <a:gd name="T19" fmla="*/ 151 h 158"/>
                <a:gd name="T20" fmla="*/ 33 w 125"/>
                <a:gd name="T21" fmla="*/ 80 h 158"/>
                <a:gd name="T22" fmla="*/ 17 w 125"/>
                <a:gd name="T23" fmla="*/ 94 h 158"/>
                <a:gd name="T24" fmla="*/ 7 w 125"/>
                <a:gd name="T25" fmla="*/ 7 h 158"/>
                <a:gd name="T26" fmla="*/ 85 w 125"/>
                <a:gd name="T27" fmla="*/ 42 h 158"/>
                <a:gd name="T28" fmla="*/ 69 w 125"/>
                <a:gd name="T29" fmla="*/ 56 h 158"/>
                <a:gd name="T30" fmla="*/ 118 w 125"/>
                <a:gd name="T31" fmla="*/ 12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5" h="158">
                  <a:moveTo>
                    <a:pt x="95" y="42"/>
                  </a:moveTo>
                  <a:lnTo>
                    <a:pt x="0" y="0"/>
                  </a:lnTo>
                  <a:lnTo>
                    <a:pt x="12" y="101"/>
                  </a:lnTo>
                  <a:lnTo>
                    <a:pt x="33" y="87"/>
                  </a:lnTo>
                  <a:lnTo>
                    <a:pt x="83" y="158"/>
                  </a:lnTo>
                  <a:lnTo>
                    <a:pt x="125" y="127"/>
                  </a:lnTo>
                  <a:lnTo>
                    <a:pt x="76" y="56"/>
                  </a:lnTo>
                  <a:lnTo>
                    <a:pt x="95" y="42"/>
                  </a:lnTo>
                  <a:close/>
                  <a:moveTo>
                    <a:pt x="118" y="125"/>
                  </a:moveTo>
                  <a:lnTo>
                    <a:pt x="85" y="151"/>
                  </a:lnTo>
                  <a:lnTo>
                    <a:pt x="33" y="80"/>
                  </a:lnTo>
                  <a:lnTo>
                    <a:pt x="17" y="94"/>
                  </a:lnTo>
                  <a:lnTo>
                    <a:pt x="7" y="7"/>
                  </a:lnTo>
                  <a:lnTo>
                    <a:pt x="85" y="42"/>
                  </a:lnTo>
                  <a:lnTo>
                    <a:pt x="69" y="56"/>
                  </a:lnTo>
                  <a:lnTo>
                    <a:pt x="118"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40" name="Picture 5">
            <a:extLst>
              <a:ext uri="{FF2B5EF4-FFF2-40B4-BE49-F238E27FC236}">
                <a16:creationId xmlns:a16="http://schemas.microsoft.com/office/drawing/2014/main" id="{EACCFBD4-E0CA-67A7-8297-8867B0EC0A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20669" y="6021777"/>
            <a:ext cx="7095938" cy="46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 name="Rectangle 40">
            <a:extLst>
              <a:ext uri="{FF2B5EF4-FFF2-40B4-BE49-F238E27FC236}">
                <a16:creationId xmlns:a16="http://schemas.microsoft.com/office/drawing/2014/main" id="{B854D779-CFB6-1D9E-E1A9-64DBF10CB792}"/>
              </a:ext>
            </a:extLst>
          </p:cNvPr>
          <p:cNvSpPr/>
          <p:nvPr/>
        </p:nvSpPr>
        <p:spPr>
          <a:xfrm>
            <a:off x="1729580" y="4324154"/>
            <a:ext cx="892970" cy="230832"/>
          </a:xfrm>
          <a:prstGeom prst="rect">
            <a:avLst/>
          </a:prstGeom>
        </p:spPr>
        <p:txBody>
          <a:bodyPr wrap="square" lIns="0" tIns="0" rIns="0" bIns="0" anchor="t">
            <a:spAutoFit/>
          </a:bodyPr>
          <a:lstStyle/>
          <a:p>
            <a:r>
              <a:rPr lang="en-US" sz="1500"/>
              <a:t>Linéaire</a:t>
            </a:r>
            <a:endParaRPr lang="en-US" sz="1500" dirty="0"/>
          </a:p>
        </p:txBody>
      </p:sp>
      <p:sp>
        <p:nvSpPr>
          <p:cNvPr id="42" name="TextBox 88">
            <a:extLst>
              <a:ext uri="{FF2B5EF4-FFF2-40B4-BE49-F238E27FC236}">
                <a16:creationId xmlns:a16="http://schemas.microsoft.com/office/drawing/2014/main" id="{C4DEBD18-2A55-6C9E-515E-EDB633A2D47E}"/>
              </a:ext>
            </a:extLst>
          </p:cNvPr>
          <p:cNvSpPr txBox="1"/>
          <p:nvPr/>
        </p:nvSpPr>
        <p:spPr>
          <a:xfrm>
            <a:off x="2820669" y="4358374"/>
            <a:ext cx="6733700" cy="168701"/>
          </a:xfrm>
          <a:prstGeom prst="rect">
            <a:avLst/>
          </a:prstGeom>
          <a:noFill/>
        </p:spPr>
        <p:txBody>
          <a:bodyPr wrap="square" lIns="0" tIns="0" rIns="0" bIns="0" rtlCol="0" anchor="ctr">
            <a:spAutoFit/>
          </a:bodyPr>
          <a:lstStyle/>
          <a:p>
            <a:pPr>
              <a:lnSpc>
                <a:spcPct val="110000"/>
              </a:lnSpc>
            </a:pPr>
            <a:r>
              <a:rPr lang="en-US" sz="1100" dirty="0"/>
              <a:t>Les </a:t>
            </a:r>
            <a:r>
              <a:rPr lang="en-US" sz="1100" dirty="0" err="1"/>
              <a:t>formes</a:t>
            </a:r>
            <a:r>
              <a:rPr lang="en-US" sz="1100" dirty="0"/>
              <a:t> </a:t>
            </a:r>
            <a:r>
              <a:rPr lang="en-US" sz="1100" dirty="0" err="1"/>
              <a:t>vont</a:t>
            </a:r>
            <a:r>
              <a:rPr lang="en-US" sz="1100" dirty="0"/>
              <a:t> </a:t>
            </a:r>
            <a:r>
              <a:rPr lang="en-US" sz="1100" dirty="0" err="1"/>
              <a:t>linéairement</a:t>
            </a:r>
            <a:r>
              <a:rPr lang="en-US" sz="1100" dirty="0"/>
              <a:t>, </a:t>
            </a:r>
            <a:r>
              <a:rPr lang="en-US" sz="1100" dirty="0" err="1"/>
              <a:t>mais</a:t>
            </a:r>
            <a:r>
              <a:rPr lang="en-US" sz="1100" dirty="0"/>
              <a:t> pas </a:t>
            </a:r>
            <a:r>
              <a:rPr lang="en-US" sz="1100" dirty="0" err="1"/>
              <a:t>nécessairement</a:t>
            </a:r>
            <a:r>
              <a:rPr lang="en-US" sz="1100" dirty="0"/>
              <a:t> tout </a:t>
            </a:r>
            <a:r>
              <a:rPr lang="en-US" sz="1100" dirty="0" err="1"/>
              <a:t>droit</a:t>
            </a:r>
            <a:r>
              <a:rPr lang="en-US" sz="1100" dirty="0"/>
              <a:t>.</a:t>
            </a:r>
          </a:p>
        </p:txBody>
      </p:sp>
      <p:sp>
        <p:nvSpPr>
          <p:cNvPr id="43" name="Rectangle 42">
            <a:extLst>
              <a:ext uri="{FF2B5EF4-FFF2-40B4-BE49-F238E27FC236}">
                <a16:creationId xmlns:a16="http://schemas.microsoft.com/office/drawing/2014/main" id="{25F58729-9FB7-50B4-6795-04395DC715B0}"/>
              </a:ext>
            </a:extLst>
          </p:cNvPr>
          <p:cNvSpPr/>
          <p:nvPr/>
        </p:nvSpPr>
        <p:spPr>
          <a:xfrm>
            <a:off x="1729580" y="3148860"/>
            <a:ext cx="892970" cy="230832"/>
          </a:xfrm>
          <a:prstGeom prst="rect">
            <a:avLst/>
          </a:prstGeom>
        </p:spPr>
        <p:txBody>
          <a:bodyPr wrap="square" lIns="0" tIns="0" rIns="0" bIns="0" anchor="t">
            <a:spAutoFit/>
          </a:bodyPr>
          <a:lstStyle/>
          <a:p>
            <a:r>
              <a:rPr lang="en-US" sz="1500"/>
              <a:t>Parallèle</a:t>
            </a:r>
            <a:endParaRPr lang="en-US" sz="1500" dirty="0"/>
          </a:p>
        </p:txBody>
      </p:sp>
      <p:sp>
        <p:nvSpPr>
          <p:cNvPr id="44" name="TextBox 92">
            <a:extLst>
              <a:ext uri="{FF2B5EF4-FFF2-40B4-BE49-F238E27FC236}">
                <a16:creationId xmlns:a16="http://schemas.microsoft.com/office/drawing/2014/main" id="{946C116F-F362-1C11-D407-44CEE98C880F}"/>
              </a:ext>
            </a:extLst>
          </p:cNvPr>
          <p:cNvSpPr txBox="1"/>
          <p:nvPr/>
        </p:nvSpPr>
        <p:spPr>
          <a:xfrm>
            <a:off x="2820669" y="3183080"/>
            <a:ext cx="6733700" cy="168701"/>
          </a:xfrm>
          <a:prstGeom prst="rect">
            <a:avLst/>
          </a:prstGeom>
          <a:noFill/>
        </p:spPr>
        <p:txBody>
          <a:bodyPr wrap="square" lIns="0" tIns="0" rIns="0" bIns="0" rtlCol="0" anchor="ctr">
            <a:spAutoFit/>
          </a:bodyPr>
          <a:lstStyle/>
          <a:p>
            <a:pPr>
              <a:lnSpc>
                <a:spcPct val="110000"/>
              </a:lnSpc>
            </a:pPr>
            <a:r>
              <a:rPr lang="en-US" sz="1100" dirty="0"/>
              <a:t>Les </a:t>
            </a:r>
            <a:r>
              <a:rPr lang="en-US" sz="1100" dirty="0" err="1"/>
              <a:t>formes</a:t>
            </a:r>
            <a:r>
              <a:rPr lang="en-US" sz="1100" dirty="0"/>
              <a:t> </a:t>
            </a:r>
            <a:r>
              <a:rPr lang="en-US" sz="1100" dirty="0" err="1"/>
              <a:t>vont</a:t>
            </a:r>
            <a:r>
              <a:rPr lang="en-US" sz="1100" dirty="0"/>
              <a:t> </a:t>
            </a:r>
            <a:r>
              <a:rPr lang="en-US" sz="1100" dirty="0" err="1"/>
              <a:t>dans</a:t>
            </a:r>
            <a:r>
              <a:rPr lang="en-US" sz="1100" dirty="0"/>
              <a:t> </a:t>
            </a:r>
            <a:r>
              <a:rPr lang="en-US" sz="1100" dirty="0" err="1"/>
              <a:t>une</a:t>
            </a:r>
            <a:r>
              <a:rPr lang="en-US" sz="1100" dirty="0"/>
              <a:t> direction </a:t>
            </a:r>
            <a:r>
              <a:rPr lang="en-US" sz="1100" dirty="0" err="1"/>
              <a:t>parallèle</a:t>
            </a:r>
            <a:r>
              <a:rPr lang="en-US" sz="1100" dirty="0"/>
              <a:t> sans intersection.</a:t>
            </a:r>
          </a:p>
        </p:txBody>
      </p:sp>
      <p:sp>
        <p:nvSpPr>
          <p:cNvPr id="45" name="Rectangle 44">
            <a:extLst>
              <a:ext uri="{FF2B5EF4-FFF2-40B4-BE49-F238E27FC236}">
                <a16:creationId xmlns:a16="http://schemas.microsoft.com/office/drawing/2014/main" id="{D09F91B3-E7DE-6AEE-0452-250D15956F14}"/>
              </a:ext>
            </a:extLst>
          </p:cNvPr>
          <p:cNvSpPr/>
          <p:nvPr/>
        </p:nvSpPr>
        <p:spPr>
          <a:xfrm>
            <a:off x="1729580" y="1955605"/>
            <a:ext cx="892970" cy="230832"/>
          </a:xfrm>
          <a:prstGeom prst="rect">
            <a:avLst/>
          </a:prstGeom>
        </p:spPr>
        <p:txBody>
          <a:bodyPr wrap="square" lIns="0" tIns="0" rIns="0" bIns="0" anchor="t">
            <a:spAutoFit/>
          </a:bodyPr>
          <a:lstStyle/>
          <a:p>
            <a:r>
              <a:rPr lang="en-US" sz="1500"/>
              <a:t>Boucle</a:t>
            </a:r>
            <a:endParaRPr lang="en-US" sz="1500" dirty="0"/>
          </a:p>
        </p:txBody>
      </p:sp>
      <p:sp>
        <p:nvSpPr>
          <p:cNvPr id="46" name="TextBox 96">
            <a:extLst>
              <a:ext uri="{FF2B5EF4-FFF2-40B4-BE49-F238E27FC236}">
                <a16:creationId xmlns:a16="http://schemas.microsoft.com/office/drawing/2014/main" id="{1FB670C5-EF49-E642-27C3-C26095147110}"/>
              </a:ext>
            </a:extLst>
          </p:cNvPr>
          <p:cNvSpPr txBox="1"/>
          <p:nvPr/>
        </p:nvSpPr>
        <p:spPr>
          <a:xfrm>
            <a:off x="2820669" y="1989825"/>
            <a:ext cx="6733700" cy="168701"/>
          </a:xfrm>
          <a:prstGeom prst="rect">
            <a:avLst/>
          </a:prstGeom>
          <a:noFill/>
        </p:spPr>
        <p:txBody>
          <a:bodyPr wrap="square" lIns="0" tIns="0" rIns="0" bIns="0" rtlCol="0" anchor="ctr">
            <a:spAutoFit/>
          </a:bodyPr>
          <a:lstStyle/>
          <a:p>
            <a:pPr>
              <a:lnSpc>
                <a:spcPct val="110000"/>
              </a:lnSpc>
            </a:pPr>
            <a:r>
              <a:rPr lang="en-US" sz="1100" dirty="0"/>
              <a:t>Les </a:t>
            </a:r>
            <a:r>
              <a:rPr lang="en-US" sz="1100" dirty="0" err="1"/>
              <a:t>formes</a:t>
            </a:r>
            <a:r>
              <a:rPr lang="en-US" sz="1100" dirty="0"/>
              <a:t> </a:t>
            </a:r>
            <a:r>
              <a:rPr lang="en-US" sz="1100" dirty="0" err="1"/>
              <a:t>créent</a:t>
            </a:r>
            <a:r>
              <a:rPr lang="en-US" sz="1100" dirty="0"/>
              <a:t> </a:t>
            </a:r>
            <a:r>
              <a:rPr lang="en-US" sz="1100" dirty="0" err="1"/>
              <a:t>une</a:t>
            </a:r>
            <a:r>
              <a:rPr lang="en-US" sz="1100" dirty="0"/>
              <a:t> boucle </a:t>
            </a:r>
            <a:r>
              <a:rPr lang="en-US" sz="1100" dirty="0" err="1"/>
              <a:t>fermée</a:t>
            </a:r>
            <a:endParaRPr lang="en-US" sz="1100" dirty="0"/>
          </a:p>
        </p:txBody>
      </p:sp>
      <p:grpSp>
        <p:nvGrpSpPr>
          <p:cNvPr id="47" name="Group 5">
            <a:extLst>
              <a:ext uri="{FF2B5EF4-FFF2-40B4-BE49-F238E27FC236}">
                <a16:creationId xmlns:a16="http://schemas.microsoft.com/office/drawing/2014/main" id="{2C5171ED-182F-DD71-778C-CE56044F9061}"/>
              </a:ext>
            </a:extLst>
          </p:cNvPr>
          <p:cNvGrpSpPr>
            <a:grpSpLocks noChangeAspect="1"/>
          </p:cNvGrpSpPr>
          <p:nvPr/>
        </p:nvGrpSpPr>
        <p:grpSpPr bwMode="auto">
          <a:xfrm>
            <a:off x="1729975" y="2411676"/>
            <a:ext cx="528452" cy="524556"/>
            <a:chOff x="2676" y="1956"/>
            <a:chExt cx="407" cy="404"/>
          </a:xfrm>
          <a:solidFill>
            <a:schemeClr val="accent3"/>
          </a:solidFill>
        </p:grpSpPr>
        <p:sp>
          <p:nvSpPr>
            <p:cNvPr id="48" name="Freeform 6">
              <a:extLst>
                <a:ext uri="{FF2B5EF4-FFF2-40B4-BE49-F238E27FC236}">
                  <a16:creationId xmlns:a16="http://schemas.microsoft.com/office/drawing/2014/main" id="{24675D85-A836-A26E-F018-64816EAD1A49}"/>
                </a:ext>
              </a:extLst>
            </p:cNvPr>
            <p:cNvSpPr>
              <a:spLocks noEditPoints="1"/>
            </p:cNvSpPr>
            <p:nvPr/>
          </p:nvSpPr>
          <p:spPr bwMode="auto">
            <a:xfrm>
              <a:off x="2679" y="2149"/>
              <a:ext cx="203" cy="211"/>
            </a:xfrm>
            <a:custGeom>
              <a:avLst/>
              <a:gdLst>
                <a:gd name="T0" fmla="*/ 86 w 86"/>
                <a:gd name="T1" fmla="*/ 38 h 89"/>
                <a:gd name="T2" fmla="*/ 84 w 86"/>
                <a:gd name="T3" fmla="*/ 38 h 89"/>
                <a:gd name="T4" fmla="*/ 53 w 86"/>
                <a:gd name="T5" fmla="*/ 17 h 89"/>
                <a:gd name="T6" fmla="*/ 52 w 86"/>
                <a:gd name="T7" fmla="*/ 17 h 89"/>
                <a:gd name="T8" fmla="*/ 25 w 86"/>
                <a:gd name="T9" fmla="*/ 0 h 89"/>
                <a:gd name="T10" fmla="*/ 0 w 86"/>
                <a:gd name="T11" fmla="*/ 15 h 89"/>
                <a:gd name="T12" fmla="*/ 0 w 86"/>
                <a:gd name="T13" fmla="*/ 15 h 89"/>
                <a:gd name="T14" fmla="*/ 84 w 86"/>
                <a:gd name="T15" fmla="*/ 89 h 89"/>
                <a:gd name="T16" fmla="*/ 86 w 86"/>
                <a:gd name="T17" fmla="*/ 89 h 89"/>
                <a:gd name="T18" fmla="*/ 70 w 86"/>
                <a:gd name="T19" fmla="*/ 63 h 89"/>
                <a:gd name="T20" fmla="*/ 86 w 86"/>
                <a:gd name="T21" fmla="*/ 38 h 89"/>
                <a:gd name="T22" fmla="*/ 82 w 86"/>
                <a:gd name="T23" fmla="*/ 87 h 89"/>
                <a:gd name="T24" fmla="*/ 2 w 86"/>
                <a:gd name="T25" fmla="*/ 16 h 89"/>
                <a:gd name="T26" fmla="*/ 25 w 86"/>
                <a:gd name="T27" fmla="*/ 2 h 89"/>
                <a:gd name="T28" fmla="*/ 51 w 86"/>
                <a:gd name="T29" fmla="*/ 18 h 89"/>
                <a:gd name="T30" fmla="*/ 82 w 86"/>
                <a:gd name="T31" fmla="*/ 40 h 89"/>
                <a:gd name="T32" fmla="*/ 68 w 86"/>
                <a:gd name="T33" fmla="*/ 63 h 89"/>
                <a:gd name="T34" fmla="*/ 82 w 86"/>
                <a:gd name="T35" fmla="*/ 8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89">
                  <a:moveTo>
                    <a:pt x="86" y="38"/>
                  </a:moveTo>
                  <a:cubicBezTo>
                    <a:pt x="84" y="38"/>
                    <a:pt x="84" y="38"/>
                    <a:pt x="84" y="38"/>
                  </a:cubicBezTo>
                  <a:cubicBezTo>
                    <a:pt x="70" y="38"/>
                    <a:pt x="58" y="29"/>
                    <a:pt x="53" y="17"/>
                  </a:cubicBezTo>
                  <a:cubicBezTo>
                    <a:pt x="52" y="17"/>
                    <a:pt x="52" y="17"/>
                    <a:pt x="52" y="17"/>
                  </a:cubicBezTo>
                  <a:cubicBezTo>
                    <a:pt x="25" y="0"/>
                    <a:pt x="25" y="0"/>
                    <a:pt x="25" y="0"/>
                  </a:cubicBezTo>
                  <a:cubicBezTo>
                    <a:pt x="0" y="15"/>
                    <a:pt x="0" y="15"/>
                    <a:pt x="0" y="15"/>
                  </a:cubicBezTo>
                  <a:cubicBezTo>
                    <a:pt x="0" y="15"/>
                    <a:pt x="0" y="15"/>
                    <a:pt x="0" y="15"/>
                  </a:cubicBezTo>
                  <a:cubicBezTo>
                    <a:pt x="6" y="57"/>
                    <a:pt x="41" y="89"/>
                    <a:pt x="84" y="89"/>
                  </a:cubicBezTo>
                  <a:cubicBezTo>
                    <a:pt x="86" y="89"/>
                    <a:pt x="86" y="89"/>
                    <a:pt x="86" y="89"/>
                  </a:cubicBezTo>
                  <a:cubicBezTo>
                    <a:pt x="70" y="63"/>
                    <a:pt x="70" y="63"/>
                    <a:pt x="70" y="63"/>
                  </a:cubicBezTo>
                  <a:lnTo>
                    <a:pt x="86" y="38"/>
                  </a:lnTo>
                  <a:close/>
                  <a:moveTo>
                    <a:pt x="82" y="87"/>
                  </a:moveTo>
                  <a:cubicBezTo>
                    <a:pt x="42" y="86"/>
                    <a:pt x="8" y="55"/>
                    <a:pt x="2" y="16"/>
                  </a:cubicBezTo>
                  <a:cubicBezTo>
                    <a:pt x="25" y="2"/>
                    <a:pt x="25" y="2"/>
                    <a:pt x="25" y="2"/>
                  </a:cubicBezTo>
                  <a:cubicBezTo>
                    <a:pt x="51" y="18"/>
                    <a:pt x="51" y="18"/>
                    <a:pt x="51" y="18"/>
                  </a:cubicBezTo>
                  <a:cubicBezTo>
                    <a:pt x="56" y="30"/>
                    <a:pt x="68" y="39"/>
                    <a:pt x="82" y="40"/>
                  </a:cubicBezTo>
                  <a:cubicBezTo>
                    <a:pt x="68" y="63"/>
                    <a:pt x="68" y="63"/>
                    <a:pt x="68" y="63"/>
                  </a:cubicBezTo>
                  <a:lnTo>
                    <a:pt x="82"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7">
              <a:extLst>
                <a:ext uri="{FF2B5EF4-FFF2-40B4-BE49-F238E27FC236}">
                  <a16:creationId xmlns:a16="http://schemas.microsoft.com/office/drawing/2014/main" id="{3EF2B6CE-DC93-121A-E2E8-BF1DF994306C}"/>
                </a:ext>
              </a:extLst>
            </p:cNvPr>
            <p:cNvSpPr>
              <a:spLocks noEditPoints="1"/>
            </p:cNvSpPr>
            <p:nvPr/>
          </p:nvSpPr>
          <p:spPr bwMode="auto">
            <a:xfrm>
              <a:off x="2870" y="2154"/>
              <a:ext cx="213" cy="203"/>
            </a:xfrm>
            <a:custGeom>
              <a:avLst/>
              <a:gdLst>
                <a:gd name="T0" fmla="*/ 64 w 90"/>
                <a:gd name="T1" fmla="*/ 15 h 86"/>
                <a:gd name="T2" fmla="*/ 39 w 90"/>
                <a:gd name="T3" fmla="*/ 0 h 86"/>
                <a:gd name="T4" fmla="*/ 39 w 90"/>
                <a:gd name="T5" fmla="*/ 2 h 86"/>
                <a:gd name="T6" fmla="*/ 17 w 90"/>
                <a:gd name="T7" fmla="*/ 34 h 86"/>
                <a:gd name="T8" fmla="*/ 17 w 90"/>
                <a:gd name="T9" fmla="*/ 34 h 86"/>
                <a:gd name="T10" fmla="*/ 0 w 90"/>
                <a:gd name="T11" fmla="*/ 61 h 86"/>
                <a:gd name="T12" fmla="*/ 15 w 90"/>
                <a:gd name="T13" fmla="*/ 86 h 86"/>
                <a:gd name="T14" fmla="*/ 16 w 90"/>
                <a:gd name="T15" fmla="*/ 86 h 86"/>
                <a:gd name="T16" fmla="*/ 90 w 90"/>
                <a:gd name="T17" fmla="*/ 2 h 86"/>
                <a:gd name="T18" fmla="*/ 90 w 90"/>
                <a:gd name="T19" fmla="*/ 0 h 86"/>
                <a:gd name="T20" fmla="*/ 64 w 90"/>
                <a:gd name="T21" fmla="*/ 15 h 86"/>
                <a:gd name="T22" fmla="*/ 16 w 90"/>
                <a:gd name="T23" fmla="*/ 84 h 86"/>
                <a:gd name="T24" fmla="*/ 3 w 90"/>
                <a:gd name="T25" fmla="*/ 61 h 86"/>
                <a:gd name="T26" fmla="*/ 18 w 90"/>
                <a:gd name="T27" fmla="*/ 35 h 86"/>
                <a:gd name="T28" fmla="*/ 41 w 90"/>
                <a:gd name="T29" fmla="*/ 4 h 86"/>
                <a:gd name="T30" fmla="*/ 64 w 90"/>
                <a:gd name="T31" fmla="*/ 18 h 86"/>
                <a:gd name="T32" fmla="*/ 88 w 90"/>
                <a:gd name="T33" fmla="*/ 3 h 86"/>
                <a:gd name="T34" fmla="*/ 16 w 90"/>
                <a:gd name="T35" fmla="*/ 84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0" h="86">
                  <a:moveTo>
                    <a:pt x="64" y="15"/>
                  </a:moveTo>
                  <a:cubicBezTo>
                    <a:pt x="39" y="0"/>
                    <a:pt x="39" y="0"/>
                    <a:pt x="39" y="0"/>
                  </a:cubicBezTo>
                  <a:cubicBezTo>
                    <a:pt x="39" y="2"/>
                    <a:pt x="39" y="2"/>
                    <a:pt x="39" y="2"/>
                  </a:cubicBezTo>
                  <a:cubicBezTo>
                    <a:pt x="38" y="16"/>
                    <a:pt x="30" y="29"/>
                    <a:pt x="17" y="34"/>
                  </a:cubicBezTo>
                  <a:cubicBezTo>
                    <a:pt x="17" y="34"/>
                    <a:pt x="17" y="34"/>
                    <a:pt x="17" y="34"/>
                  </a:cubicBezTo>
                  <a:cubicBezTo>
                    <a:pt x="0" y="61"/>
                    <a:pt x="0" y="61"/>
                    <a:pt x="0" y="61"/>
                  </a:cubicBezTo>
                  <a:cubicBezTo>
                    <a:pt x="15" y="86"/>
                    <a:pt x="15" y="86"/>
                    <a:pt x="15" y="86"/>
                  </a:cubicBezTo>
                  <a:cubicBezTo>
                    <a:pt x="16" y="86"/>
                    <a:pt x="16" y="86"/>
                    <a:pt x="16" y="86"/>
                  </a:cubicBezTo>
                  <a:cubicBezTo>
                    <a:pt x="57" y="80"/>
                    <a:pt x="89" y="45"/>
                    <a:pt x="90" y="2"/>
                  </a:cubicBezTo>
                  <a:cubicBezTo>
                    <a:pt x="90" y="0"/>
                    <a:pt x="90" y="0"/>
                    <a:pt x="90" y="0"/>
                  </a:cubicBezTo>
                  <a:lnTo>
                    <a:pt x="64" y="15"/>
                  </a:lnTo>
                  <a:close/>
                  <a:moveTo>
                    <a:pt x="16" y="84"/>
                  </a:moveTo>
                  <a:cubicBezTo>
                    <a:pt x="3" y="61"/>
                    <a:pt x="3" y="61"/>
                    <a:pt x="3" y="61"/>
                  </a:cubicBezTo>
                  <a:cubicBezTo>
                    <a:pt x="18" y="35"/>
                    <a:pt x="18" y="35"/>
                    <a:pt x="18" y="35"/>
                  </a:cubicBezTo>
                  <a:cubicBezTo>
                    <a:pt x="31" y="30"/>
                    <a:pt x="40" y="18"/>
                    <a:pt x="41" y="4"/>
                  </a:cubicBezTo>
                  <a:cubicBezTo>
                    <a:pt x="64" y="18"/>
                    <a:pt x="64" y="18"/>
                    <a:pt x="64" y="18"/>
                  </a:cubicBezTo>
                  <a:cubicBezTo>
                    <a:pt x="88" y="3"/>
                    <a:pt x="88" y="3"/>
                    <a:pt x="88" y="3"/>
                  </a:cubicBezTo>
                  <a:cubicBezTo>
                    <a:pt x="86" y="44"/>
                    <a:pt x="56" y="78"/>
                    <a:pt x="16"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0" name="Freeform 8">
              <a:extLst>
                <a:ext uri="{FF2B5EF4-FFF2-40B4-BE49-F238E27FC236}">
                  <a16:creationId xmlns:a16="http://schemas.microsoft.com/office/drawing/2014/main" id="{ED3D075A-689D-112D-8A3D-BC49F102B6E1}"/>
                </a:ext>
              </a:extLst>
            </p:cNvPr>
            <p:cNvSpPr>
              <a:spLocks noEditPoints="1"/>
            </p:cNvSpPr>
            <p:nvPr/>
          </p:nvSpPr>
          <p:spPr bwMode="auto">
            <a:xfrm>
              <a:off x="2676" y="1956"/>
              <a:ext cx="211" cy="203"/>
            </a:xfrm>
            <a:custGeom>
              <a:avLst/>
              <a:gdLst>
                <a:gd name="T0" fmla="*/ 51 w 89"/>
                <a:gd name="T1" fmla="*/ 86 h 86"/>
                <a:gd name="T2" fmla="*/ 51 w 89"/>
                <a:gd name="T3" fmla="*/ 85 h 86"/>
                <a:gd name="T4" fmla="*/ 72 w 89"/>
                <a:gd name="T5" fmla="*/ 53 h 86"/>
                <a:gd name="T6" fmla="*/ 72 w 89"/>
                <a:gd name="T7" fmla="*/ 53 h 86"/>
                <a:gd name="T8" fmla="*/ 89 w 89"/>
                <a:gd name="T9" fmla="*/ 25 h 86"/>
                <a:gd name="T10" fmla="*/ 74 w 89"/>
                <a:gd name="T11" fmla="*/ 0 h 86"/>
                <a:gd name="T12" fmla="*/ 73 w 89"/>
                <a:gd name="T13" fmla="*/ 0 h 86"/>
                <a:gd name="T14" fmla="*/ 0 w 89"/>
                <a:gd name="T15" fmla="*/ 85 h 86"/>
                <a:gd name="T16" fmla="*/ 0 w 89"/>
                <a:gd name="T17" fmla="*/ 86 h 86"/>
                <a:gd name="T18" fmla="*/ 26 w 89"/>
                <a:gd name="T19" fmla="*/ 71 h 86"/>
                <a:gd name="T20" fmla="*/ 51 w 89"/>
                <a:gd name="T21" fmla="*/ 86 h 86"/>
                <a:gd name="T22" fmla="*/ 73 w 89"/>
                <a:gd name="T23" fmla="*/ 3 h 86"/>
                <a:gd name="T24" fmla="*/ 87 w 89"/>
                <a:gd name="T25" fmla="*/ 25 h 86"/>
                <a:gd name="T26" fmla="*/ 71 w 89"/>
                <a:gd name="T27" fmla="*/ 51 h 86"/>
                <a:gd name="T28" fmla="*/ 49 w 89"/>
                <a:gd name="T29" fmla="*/ 83 h 86"/>
                <a:gd name="T30" fmla="*/ 26 w 89"/>
                <a:gd name="T31" fmla="*/ 69 h 86"/>
                <a:gd name="T32" fmla="*/ 2 w 89"/>
                <a:gd name="T33" fmla="*/ 83 h 86"/>
                <a:gd name="T34" fmla="*/ 73 w 89"/>
                <a:gd name="T35" fmla="*/ 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9" h="86">
                  <a:moveTo>
                    <a:pt x="51" y="86"/>
                  </a:moveTo>
                  <a:cubicBezTo>
                    <a:pt x="51" y="85"/>
                    <a:pt x="51" y="85"/>
                    <a:pt x="51" y="85"/>
                  </a:cubicBezTo>
                  <a:cubicBezTo>
                    <a:pt x="51" y="70"/>
                    <a:pt x="60" y="58"/>
                    <a:pt x="72" y="53"/>
                  </a:cubicBezTo>
                  <a:cubicBezTo>
                    <a:pt x="72" y="53"/>
                    <a:pt x="72" y="53"/>
                    <a:pt x="72" y="53"/>
                  </a:cubicBezTo>
                  <a:cubicBezTo>
                    <a:pt x="89" y="25"/>
                    <a:pt x="89" y="25"/>
                    <a:pt x="89" y="25"/>
                  </a:cubicBezTo>
                  <a:cubicBezTo>
                    <a:pt x="74" y="0"/>
                    <a:pt x="74" y="0"/>
                    <a:pt x="74" y="0"/>
                  </a:cubicBezTo>
                  <a:cubicBezTo>
                    <a:pt x="73" y="0"/>
                    <a:pt x="73" y="0"/>
                    <a:pt x="73" y="0"/>
                  </a:cubicBezTo>
                  <a:cubicBezTo>
                    <a:pt x="32" y="6"/>
                    <a:pt x="0" y="42"/>
                    <a:pt x="0" y="85"/>
                  </a:cubicBezTo>
                  <a:cubicBezTo>
                    <a:pt x="0" y="86"/>
                    <a:pt x="0" y="86"/>
                    <a:pt x="0" y="86"/>
                  </a:cubicBezTo>
                  <a:cubicBezTo>
                    <a:pt x="26" y="71"/>
                    <a:pt x="26" y="71"/>
                    <a:pt x="26" y="71"/>
                  </a:cubicBezTo>
                  <a:lnTo>
                    <a:pt x="51" y="86"/>
                  </a:lnTo>
                  <a:close/>
                  <a:moveTo>
                    <a:pt x="73" y="3"/>
                  </a:moveTo>
                  <a:cubicBezTo>
                    <a:pt x="87" y="25"/>
                    <a:pt x="87" y="25"/>
                    <a:pt x="87" y="25"/>
                  </a:cubicBezTo>
                  <a:cubicBezTo>
                    <a:pt x="71" y="51"/>
                    <a:pt x="71" y="51"/>
                    <a:pt x="71" y="51"/>
                  </a:cubicBezTo>
                  <a:cubicBezTo>
                    <a:pt x="59" y="57"/>
                    <a:pt x="50" y="69"/>
                    <a:pt x="49" y="83"/>
                  </a:cubicBezTo>
                  <a:cubicBezTo>
                    <a:pt x="26" y="69"/>
                    <a:pt x="26" y="69"/>
                    <a:pt x="26" y="69"/>
                  </a:cubicBezTo>
                  <a:cubicBezTo>
                    <a:pt x="2" y="83"/>
                    <a:pt x="2" y="83"/>
                    <a:pt x="2" y="83"/>
                  </a:cubicBezTo>
                  <a:cubicBezTo>
                    <a:pt x="3" y="42"/>
                    <a:pt x="34" y="9"/>
                    <a:pt x="7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1" name="Freeform 9">
              <a:extLst>
                <a:ext uri="{FF2B5EF4-FFF2-40B4-BE49-F238E27FC236}">
                  <a16:creationId xmlns:a16="http://schemas.microsoft.com/office/drawing/2014/main" id="{3C036C56-A006-7D53-2749-7358BD027E2A}"/>
                </a:ext>
              </a:extLst>
            </p:cNvPr>
            <p:cNvSpPr>
              <a:spLocks noEditPoints="1"/>
            </p:cNvSpPr>
            <p:nvPr/>
          </p:nvSpPr>
          <p:spPr bwMode="auto">
            <a:xfrm>
              <a:off x="2875" y="1956"/>
              <a:ext cx="205" cy="210"/>
            </a:xfrm>
            <a:custGeom>
              <a:avLst/>
              <a:gdLst>
                <a:gd name="T0" fmla="*/ 1 w 87"/>
                <a:gd name="T1" fmla="*/ 50 h 89"/>
                <a:gd name="T2" fmla="*/ 2 w 87"/>
                <a:gd name="T3" fmla="*/ 50 h 89"/>
                <a:gd name="T4" fmla="*/ 34 w 87"/>
                <a:gd name="T5" fmla="*/ 72 h 89"/>
                <a:gd name="T6" fmla="*/ 34 w 87"/>
                <a:gd name="T7" fmla="*/ 72 h 89"/>
                <a:gd name="T8" fmla="*/ 62 w 87"/>
                <a:gd name="T9" fmla="*/ 89 h 89"/>
                <a:gd name="T10" fmla="*/ 87 w 87"/>
                <a:gd name="T11" fmla="*/ 74 h 89"/>
                <a:gd name="T12" fmla="*/ 87 w 87"/>
                <a:gd name="T13" fmla="*/ 73 h 89"/>
                <a:gd name="T14" fmla="*/ 2 w 87"/>
                <a:gd name="T15" fmla="*/ 0 h 89"/>
                <a:gd name="T16" fmla="*/ 0 w 87"/>
                <a:gd name="T17" fmla="*/ 0 h 89"/>
                <a:gd name="T18" fmla="*/ 16 w 87"/>
                <a:gd name="T19" fmla="*/ 25 h 89"/>
                <a:gd name="T20" fmla="*/ 1 w 87"/>
                <a:gd name="T21" fmla="*/ 50 h 89"/>
                <a:gd name="T22" fmla="*/ 4 w 87"/>
                <a:gd name="T23" fmla="*/ 2 h 89"/>
                <a:gd name="T24" fmla="*/ 85 w 87"/>
                <a:gd name="T25" fmla="*/ 72 h 89"/>
                <a:gd name="T26" fmla="*/ 62 w 87"/>
                <a:gd name="T27" fmla="*/ 86 h 89"/>
                <a:gd name="T28" fmla="*/ 36 w 87"/>
                <a:gd name="T29" fmla="*/ 71 h 89"/>
                <a:gd name="T30" fmla="*/ 4 w 87"/>
                <a:gd name="T31" fmla="*/ 48 h 89"/>
                <a:gd name="T32" fmla="*/ 18 w 87"/>
                <a:gd name="T33" fmla="*/ 25 h 89"/>
                <a:gd name="T34" fmla="*/ 4 w 87"/>
                <a:gd name="T35" fmla="*/ 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 h="89">
                  <a:moveTo>
                    <a:pt x="1" y="50"/>
                  </a:moveTo>
                  <a:cubicBezTo>
                    <a:pt x="2" y="50"/>
                    <a:pt x="2" y="50"/>
                    <a:pt x="2" y="50"/>
                  </a:cubicBezTo>
                  <a:cubicBezTo>
                    <a:pt x="17" y="50"/>
                    <a:pt x="29" y="59"/>
                    <a:pt x="34" y="72"/>
                  </a:cubicBezTo>
                  <a:cubicBezTo>
                    <a:pt x="34" y="72"/>
                    <a:pt x="34" y="72"/>
                    <a:pt x="34" y="72"/>
                  </a:cubicBezTo>
                  <a:cubicBezTo>
                    <a:pt x="62" y="89"/>
                    <a:pt x="62" y="89"/>
                    <a:pt x="62" y="89"/>
                  </a:cubicBezTo>
                  <a:cubicBezTo>
                    <a:pt x="87" y="74"/>
                    <a:pt x="87" y="74"/>
                    <a:pt x="87" y="74"/>
                  </a:cubicBezTo>
                  <a:cubicBezTo>
                    <a:pt x="87" y="73"/>
                    <a:pt x="87" y="73"/>
                    <a:pt x="87" y="73"/>
                  </a:cubicBezTo>
                  <a:cubicBezTo>
                    <a:pt x="81" y="31"/>
                    <a:pt x="45" y="0"/>
                    <a:pt x="2" y="0"/>
                  </a:cubicBezTo>
                  <a:cubicBezTo>
                    <a:pt x="0" y="0"/>
                    <a:pt x="0" y="0"/>
                    <a:pt x="0" y="0"/>
                  </a:cubicBezTo>
                  <a:cubicBezTo>
                    <a:pt x="16" y="25"/>
                    <a:pt x="16" y="25"/>
                    <a:pt x="16" y="25"/>
                  </a:cubicBezTo>
                  <a:lnTo>
                    <a:pt x="1" y="50"/>
                  </a:lnTo>
                  <a:close/>
                  <a:moveTo>
                    <a:pt x="4" y="2"/>
                  </a:moveTo>
                  <a:cubicBezTo>
                    <a:pt x="45" y="3"/>
                    <a:pt x="79" y="33"/>
                    <a:pt x="85" y="72"/>
                  </a:cubicBezTo>
                  <a:cubicBezTo>
                    <a:pt x="62" y="86"/>
                    <a:pt x="62" y="86"/>
                    <a:pt x="62" y="86"/>
                  </a:cubicBezTo>
                  <a:cubicBezTo>
                    <a:pt x="36" y="71"/>
                    <a:pt x="36" y="71"/>
                    <a:pt x="36" y="71"/>
                  </a:cubicBezTo>
                  <a:cubicBezTo>
                    <a:pt x="31" y="58"/>
                    <a:pt x="19" y="49"/>
                    <a:pt x="4" y="48"/>
                  </a:cubicBezTo>
                  <a:cubicBezTo>
                    <a:pt x="18" y="25"/>
                    <a:pt x="18" y="25"/>
                    <a:pt x="18" y="25"/>
                  </a:cubicBezTo>
                  <a:lnTo>
                    <a:pt x="4"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nvGrpSpPr>
          <p:cNvPr id="52" name="Group 52">
            <a:extLst>
              <a:ext uri="{FF2B5EF4-FFF2-40B4-BE49-F238E27FC236}">
                <a16:creationId xmlns:a16="http://schemas.microsoft.com/office/drawing/2014/main" id="{038D630C-828B-A201-9B7F-7724B77CBBB2}"/>
              </a:ext>
            </a:extLst>
          </p:cNvPr>
          <p:cNvGrpSpPr>
            <a:grpSpLocks noChangeAspect="1"/>
          </p:cNvGrpSpPr>
          <p:nvPr/>
        </p:nvGrpSpPr>
        <p:grpSpPr bwMode="auto">
          <a:xfrm>
            <a:off x="1729975" y="3712735"/>
            <a:ext cx="598617" cy="369888"/>
            <a:chOff x="2651" y="2020"/>
            <a:chExt cx="458" cy="283"/>
          </a:xfrm>
          <a:solidFill>
            <a:schemeClr val="accent3"/>
          </a:solidFill>
        </p:grpSpPr>
        <p:sp>
          <p:nvSpPr>
            <p:cNvPr id="53" name="Freeform 53">
              <a:extLst>
                <a:ext uri="{FF2B5EF4-FFF2-40B4-BE49-F238E27FC236}">
                  <a16:creationId xmlns:a16="http://schemas.microsoft.com/office/drawing/2014/main" id="{CEC69DB4-C546-C59F-35AA-5E41AE074321}"/>
                </a:ext>
              </a:extLst>
            </p:cNvPr>
            <p:cNvSpPr>
              <a:spLocks noEditPoints="1"/>
            </p:cNvSpPr>
            <p:nvPr/>
          </p:nvSpPr>
          <p:spPr bwMode="auto">
            <a:xfrm>
              <a:off x="2651" y="2020"/>
              <a:ext cx="288" cy="97"/>
            </a:xfrm>
            <a:custGeom>
              <a:avLst/>
              <a:gdLst>
                <a:gd name="T0" fmla="*/ 215 w 288"/>
                <a:gd name="T1" fmla="*/ 97 h 97"/>
                <a:gd name="T2" fmla="*/ 288 w 288"/>
                <a:gd name="T3" fmla="*/ 50 h 97"/>
                <a:gd name="T4" fmla="*/ 215 w 288"/>
                <a:gd name="T5" fmla="*/ 0 h 97"/>
                <a:gd name="T6" fmla="*/ 215 w 288"/>
                <a:gd name="T7" fmla="*/ 22 h 97"/>
                <a:gd name="T8" fmla="*/ 0 w 288"/>
                <a:gd name="T9" fmla="*/ 22 h 97"/>
                <a:gd name="T10" fmla="*/ 0 w 288"/>
                <a:gd name="T11" fmla="*/ 76 h 97"/>
                <a:gd name="T12" fmla="*/ 215 w 288"/>
                <a:gd name="T13" fmla="*/ 76 h 97"/>
                <a:gd name="T14" fmla="*/ 215 w 288"/>
                <a:gd name="T15" fmla="*/ 97 h 97"/>
                <a:gd name="T16" fmla="*/ 4 w 288"/>
                <a:gd name="T17" fmla="*/ 71 h 97"/>
                <a:gd name="T18" fmla="*/ 4 w 288"/>
                <a:gd name="T19" fmla="*/ 26 h 97"/>
                <a:gd name="T20" fmla="*/ 219 w 288"/>
                <a:gd name="T21" fmla="*/ 26 h 97"/>
                <a:gd name="T22" fmla="*/ 219 w 288"/>
                <a:gd name="T23" fmla="*/ 10 h 97"/>
                <a:gd name="T24" fmla="*/ 279 w 288"/>
                <a:gd name="T25" fmla="*/ 50 h 97"/>
                <a:gd name="T26" fmla="*/ 219 w 288"/>
                <a:gd name="T27" fmla="*/ 88 h 97"/>
                <a:gd name="T28" fmla="*/ 219 w 288"/>
                <a:gd name="T29" fmla="*/ 71 h 97"/>
                <a:gd name="T30" fmla="*/ 4 w 288"/>
                <a:gd name="T3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8" h="97">
                  <a:moveTo>
                    <a:pt x="215" y="97"/>
                  </a:moveTo>
                  <a:lnTo>
                    <a:pt x="288" y="50"/>
                  </a:lnTo>
                  <a:lnTo>
                    <a:pt x="215" y="0"/>
                  </a:lnTo>
                  <a:lnTo>
                    <a:pt x="215" y="22"/>
                  </a:lnTo>
                  <a:lnTo>
                    <a:pt x="0" y="22"/>
                  </a:lnTo>
                  <a:lnTo>
                    <a:pt x="0" y="76"/>
                  </a:lnTo>
                  <a:lnTo>
                    <a:pt x="215" y="76"/>
                  </a:lnTo>
                  <a:lnTo>
                    <a:pt x="215" y="97"/>
                  </a:lnTo>
                  <a:close/>
                  <a:moveTo>
                    <a:pt x="4" y="71"/>
                  </a:moveTo>
                  <a:lnTo>
                    <a:pt x="4" y="26"/>
                  </a:lnTo>
                  <a:lnTo>
                    <a:pt x="219" y="26"/>
                  </a:lnTo>
                  <a:lnTo>
                    <a:pt x="219" y="10"/>
                  </a:lnTo>
                  <a:lnTo>
                    <a:pt x="279" y="50"/>
                  </a:lnTo>
                  <a:lnTo>
                    <a:pt x="219" y="88"/>
                  </a:lnTo>
                  <a:lnTo>
                    <a:pt x="219" y="71"/>
                  </a:lnTo>
                  <a:lnTo>
                    <a:pt x="4"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4" name="Freeform 54">
              <a:extLst>
                <a:ext uri="{FF2B5EF4-FFF2-40B4-BE49-F238E27FC236}">
                  <a16:creationId xmlns:a16="http://schemas.microsoft.com/office/drawing/2014/main" id="{E9508832-97E3-79EA-A8BF-0AAB37FDD311}"/>
                </a:ext>
              </a:extLst>
            </p:cNvPr>
            <p:cNvSpPr>
              <a:spLocks noEditPoints="1"/>
            </p:cNvSpPr>
            <p:nvPr/>
          </p:nvSpPr>
          <p:spPr bwMode="auto">
            <a:xfrm>
              <a:off x="2651" y="2112"/>
              <a:ext cx="373" cy="97"/>
            </a:xfrm>
            <a:custGeom>
              <a:avLst/>
              <a:gdLst>
                <a:gd name="T0" fmla="*/ 300 w 373"/>
                <a:gd name="T1" fmla="*/ 97 h 97"/>
                <a:gd name="T2" fmla="*/ 373 w 373"/>
                <a:gd name="T3" fmla="*/ 50 h 97"/>
                <a:gd name="T4" fmla="*/ 300 w 373"/>
                <a:gd name="T5" fmla="*/ 0 h 97"/>
                <a:gd name="T6" fmla="*/ 300 w 373"/>
                <a:gd name="T7" fmla="*/ 24 h 97"/>
                <a:gd name="T8" fmla="*/ 0 w 373"/>
                <a:gd name="T9" fmla="*/ 24 h 97"/>
                <a:gd name="T10" fmla="*/ 0 w 373"/>
                <a:gd name="T11" fmla="*/ 76 h 97"/>
                <a:gd name="T12" fmla="*/ 300 w 373"/>
                <a:gd name="T13" fmla="*/ 76 h 97"/>
                <a:gd name="T14" fmla="*/ 300 w 373"/>
                <a:gd name="T15" fmla="*/ 97 h 97"/>
                <a:gd name="T16" fmla="*/ 4 w 373"/>
                <a:gd name="T17" fmla="*/ 71 h 97"/>
                <a:gd name="T18" fmla="*/ 4 w 373"/>
                <a:gd name="T19" fmla="*/ 29 h 97"/>
                <a:gd name="T20" fmla="*/ 305 w 373"/>
                <a:gd name="T21" fmla="*/ 29 h 97"/>
                <a:gd name="T22" fmla="*/ 305 w 373"/>
                <a:gd name="T23" fmla="*/ 10 h 97"/>
                <a:gd name="T24" fmla="*/ 364 w 373"/>
                <a:gd name="T25" fmla="*/ 50 h 97"/>
                <a:gd name="T26" fmla="*/ 305 w 373"/>
                <a:gd name="T27" fmla="*/ 90 h 97"/>
                <a:gd name="T28" fmla="*/ 305 w 373"/>
                <a:gd name="T29" fmla="*/ 71 h 97"/>
                <a:gd name="T30" fmla="*/ 4 w 373"/>
                <a:gd name="T31" fmla="*/ 7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73" h="97">
                  <a:moveTo>
                    <a:pt x="300" y="97"/>
                  </a:moveTo>
                  <a:lnTo>
                    <a:pt x="373" y="50"/>
                  </a:lnTo>
                  <a:lnTo>
                    <a:pt x="300" y="0"/>
                  </a:lnTo>
                  <a:lnTo>
                    <a:pt x="300" y="24"/>
                  </a:lnTo>
                  <a:lnTo>
                    <a:pt x="0" y="24"/>
                  </a:lnTo>
                  <a:lnTo>
                    <a:pt x="0" y="76"/>
                  </a:lnTo>
                  <a:lnTo>
                    <a:pt x="300" y="76"/>
                  </a:lnTo>
                  <a:lnTo>
                    <a:pt x="300" y="97"/>
                  </a:lnTo>
                  <a:close/>
                  <a:moveTo>
                    <a:pt x="4" y="71"/>
                  </a:moveTo>
                  <a:lnTo>
                    <a:pt x="4" y="29"/>
                  </a:lnTo>
                  <a:lnTo>
                    <a:pt x="305" y="29"/>
                  </a:lnTo>
                  <a:lnTo>
                    <a:pt x="305" y="10"/>
                  </a:lnTo>
                  <a:lnTo>
                    <a:pt x="364" y="50"/>
                  </a:lnTo>
                  <a:lnTo>
                    <a:pt x="305" y="90"/>
                  </a:lnTo>
                  <a:lnTo>
                    <a:pt x="305" y="71"/>
                  </a:lnTo>
                  <a:lnTo>
                    <a:pt x="4" y="7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55" name="Freeform 55">
              <a:extLst>
                <a:ext uri="{FF2B5EF4-FFF2-40B4-BE49-F238E27FC236}">
                  <a16:creationId xmlns:a16="http://schemas.microsoft.com/office/drawing/2014/main" id="{B14384D4-9283-CCAD-9EB9-4DD5EB8AD9C5}"/>
                </a:ext>
              </a:extLst>
            </p:cNvPr>
            <p:cNvSpPr>
              <a:spLocks noEditPoints="1"/>
            </p:cNvSpPr>
            <p:nvPr/>
          </p:nvSpPr>
          <p:spPr bwMode="auto">
            <a:xfrm>
              <a:off x="2651" y="2207"/>
              <a:ext cx="458" cy="96"/>
            </a:xfrm>
            <a:custGeom>
              <a:avLst/>
              <a:gdLst>
                <a:gd name="T0" fmla="*/ 385 w 458"/>
                <a:gd name="T1" fmla="*/ 0 h 96"/>
                <a:gd name="T2" fmla="*/ 385 w 458"/>
                <a:gd name="T3" fmla="*/ 21 h 96"/>
                <a:gd name="T4" fmla="*/ 0 w 458"/>
                <a:gd name="T5" fmla="*/ 21 h 96"/>
                <a:gd name="T6" fmla="*/ 0 w 458"/>
                <a:gd name="T7" fmla="*/ 73 h 96"/>
                <a:gd name="T8" fmla="*/ 385 w 458"/>
                <a:gd name="T9" fmla="*/ 73 h 96"/>
                <a:gd name="T10" fmla="*/ 385 w 458"/>
                <a:gd name="T11" fmla="*/ 96 h 96"/>
                <a:gd name="T12" fmla="*/ 458 w 458"/>
                <a:gd name="T13" fmla="*/ 47 h 96"/>
                <a:gd name="T14" fmla="*/ 385 w 458"/>
                <a:gd name="T15" fmla="*/ 0 h 96"/>
                <a:gd name="T16" fmla="*/ 4 w 458"/>
                <a:gd name="T17" fmla="*/ 68 h 96"/>
                <a:gd name="T18" fmla="*/ 4 w 458"/>
                <a:gd name="T19" fmla="*/ 26 h 96"/>
                <a:gd name="T20" fmla="*/ 390 w 458"/>
                <a:gd name="T21" fmla="*/ 26 h 96"/>
                <a:gd name="T22" fmla="*/ 390 w 458"/>
                <a:gd name="T23" fmla="*/ 7 h 96"/>
                <a:gd name="T24" fmla="*/ 449 w 458"/>
                <a:gd name="T25" fmla="*/ 47 h 96"/>
                <a:gd name="T26" fmla="*/ 390 w 458"/>
                <a:gd name="T27" fmla="*/ 87 h 96"/>
                <a:gd name="T28" fmla="*/ 390 w 458"/>
                <a:gd name="T29" fmla="*/ 68 h 96"/>
                <a:gd name="T30" fmla="*/ 4 w 458"/>
                <a:gd name="T31" fmla="*/ 6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8" h="96">
                  <a:moveTo>
                    <a:pt x="385" y="0"/>
                  </a:moveTo>
                  <a:lnTo>
                    <a:pt x="385" y="21"/>
                  </a:lnTo>
                  <a:lnTo>
                    <a:pt x="0" y="21"/>
                  </a:lnTo>
                  <a:lnTo>
                    <a:pt x="0" y="73"/>
                  </a:lnTo>
                  <a:lnTo>
                    <a:pt x="385" y="73"/>
                  </a:lnTo>
                  <a:lnTo>
                    <a:pt x="385" y="96"/>
                  </a:lnTo>
                  <a:lnTo>
                    <a:pt x="458" y="47"/>
                  </a:lnTo>
                  <a:lnTo>
                    <a:pt x="385" y="0"/>
                  </a:lnTo>
                  <a:close/>
                  <a:moveTo>
                    <a:pt x="4" y="68"/>
                  </a:moveTo>
                  <a:lnTo>
                    <a:pt x="4" y="26"/>
                  </a:lnTo>
                  <a:lnTo>
                    <a:pt x="390" y="26"/>
                  </a:lnTo>
                  <a:lnTo>
                    <a:pt x="390" y="7"/>
                  </a:lnTo>
                  <a:lnTo>
                    <a:pt x="449" y="47"/>
                  </a:lnTo>
                  <a:lnTo>
                    <a:pt x="390" y="87"/>
                  </a:lnTo>
                  <a:lnTo>
                    <a:pt x="390" y="68"/>
                  </a:lnTo>
                  <a:lnTo>
                    <a:pt x="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56" name="Freeform 60">
            <a:extLst>
              <a:ext uri="{FF2B5EF4-FFF2-40B4-BE49-F238E27FC236}">
                <a16:creationId xmlns:a16="http://schemas.microsoft.com/office/drawing/2014/main" id="{BB489C0C-F91B-316A-4525-410062F5F6EA}"/>
              </a:ext>
            </a:extLst>
          </p:cNvPr>
          <p:cNvSpPr>
            <a:spLocks noEditPoints="1"/>
          </p:cNvSpPr>
          <p:nvPr/>
        </p:nvSpPr>
        <p:spPr bwMode="auto">
          <a:xfrm>
            <a:off x="1729975" y="5013763"/>
            <a:ext cx="690796" cy="152400"/>
          </a:xfrm>
          <a:custGeom>
            <a:avLst/>
            <a:gdLst>
              <a:gd name="T0" fmla="*/ 220 w 234"/>
              <a:gd name="T1" fmla="*/ 16 h 52"/>
              <a:gd name="T2" fmla="*/ 184 w 234"/>
              <a:gd name="T3" fmla="*/ 0 h 52"/>
              <a:gd name="T4" fmla="*/ 136 w 234"/>
              <a:gd name="T5" fmla="*/ 16 h 52"/>
              <a:gd name="T6" fmla="*/ 89 w 234"/>
              <a:gd name="T7" fmla="*/ 16 h 52"/>
              <a:gd name="T8" fmla="*/ 40 w 234"/>
              <a:gd name="T9" fmla="*/ 0 h 52"/>
              <a:gd name="T10" fmla="*/ 0 w 234"/>
              <a:gd name="T11" fmla="*/ 16 h 52"/>
              <a:gd name="T12" fmla="*/ 16 w 234"/>
              <a:gd name="T13" fmla="*/ 37 h 52"/>
              <a:gd name="T14" fmla="*/ 64 w 234"/>
              <a:gd name="T15" fmla="*/ 37 h 52"/>
              <a:gd name="T16" fmla="*/ 112 w 234"/>
              <a:gd name="T17" fmla="*/ 52 h 52"/>
              <a:gd name="T18" fmla="*/ 161 w 234"/>
              <a:gd name="T19" fmla="*/ 37 h 52"/>
              <a:gd name="T20" fmla="*/ 208 w 234"/>
              <a:gd name="T21" fmla="*/ 37 h 52"/>
              <a:gd name="T22" fmla="*/ 220 w 234"/>
              <a:gd name="T23" fmla="*/ 40 h 52"/>
              <a:gd name="T24" fmla="*/ 220 w 234"/>
              <a:gd name="T25" fmla="*/ 12 h 52"/>
              <a:gd name="T26" fmla="*/ 158 w 234"/>
              <a:gd name="T27" fmla="*/ 26 h 52"/>
              <a:gd name="T28" fmla="*/ 137 w 234"/>
              <a:gd name="T29" fmla="*/ 35 h 52"/>
              <a:gd name="T30" fmla="*/ 137 w 234"/>
              <a:gd name="T31" fmla="*/ 18 h 52"/>
              <a:gd name="T32" fmla="*/ 88 w 234"/>
              <a:gd name="T33" fmla="*/ 18 h 52"/>
              <a:gd name="T34" fmla="*/ 88 w 234"/>
              <a:gd name="T35" fmla="*/ 35 h 52"/>
              <a:gd name="T36" fmla="*/ 66 w 234"/>
              <a:gd name="T37" fmla="*/ 26 h 52"/>
              <a:gd name="T38" fmla="*/ 88 w 234"/>
              <a:gd name="T39" fmla="*/ 18 h 52"/>
              <a:gd name="T40" fmla="*/ 2 w 234"/>
              <a:gd name="T41" fmla="*/ 18 h 52"/>
              <a:gd name="T42" fmla="*/ 16 w 234"/>
              <a:gd name="T43" fmla="*/ 18 h 52"/>
              <a:gd name="T44" fmla="*/ 15 w 234"/>
              <a:gd name="T45" fmla="*/ 22 h 52"/>
              <a:gd name="T46" fmla="*/ 14 w 234"/>
              <a:gd name="T47" fmla="*/ 26 h 52"/>
              <a:gd name="T48" fmla="*/ 15 w 234"/>
              <a:gd name="T49" fmla="*/ 30 h 52"/>
              <a:gd name="T50" fmla="*/ 16 w 234"/>
              <a:gd name="T51" fmla="*/ 34 h 52"/>
              <a:gd name="T52" fmla="*/ 2 w 234"/>
              <a:gd name="T53" fmla="*/ 35 h 52"/>
              <a:gd name="T54" fmla="*/ 18 w 234"/>
              <a:gd name="T55" fmla="*/ 35 h 52"/>
              <a:gd name="T56" fmla="*/ 17 w 234"/>
              <a:gd name="T57" fmla="*/ 22 h 52"/>
              <a:gd name="T58" fmla="*/ 18 w 234"/>
              <a:gd name="T59" fmla="*/ 17 h 52"/>
              <a:gd name="T60" fmla="*/ 63 w 234"/>
              <a:gd name="T61" fmla="*/ 17 h 52"/>
              <a:gd name="T62" fmla="*/ 63 w 234"/>
              <a:gd name="T63" fmla="*/ 35 h 52"/>
              <a:gd name="T64" fmla="*/ 112 w 234"/>
              <a:gd name="T65" fmla="*/ 50 h 52"/>
              <a:gd name="T66" fmla="*/ 88 w 234"/>
              <a:gd name="T67" fmla="*/ 26 h 52"/>
              <a:gd name="T68" fmla="*/ 112 w 234"/>
              <a:gd name="T69" fmla="*/ 2 h 52"/>
              <a:gd name="T70" fmla="*/ 136 w 234"/>
              <a:gd name="T71" fmla="*/ 26 h 52"/>
              <a:gd name="T72" fmla="*/ 112 w 234"/>
              <a:gd name="T73" fmla="*/ 50 h 52"/>
              <a:gd name="T74" fmla="*/ 162 w 234"/>
              <a:gd name="T75" fmla="*/ 35 h 52"/>
              <a:gd name="T76" fmla="*/ 162 w 234"/>
              <a:gd name="T77" fmla="*/ 17 h 52"/>
              <a:gd name="T78" fmla="*/ 207 w 234"/>
              <a:gd name="T79" fmla="*/ 17 h 52"/>
              <a:gd name="T80" fmla="*/ 207 w 234"/>
              <a:gd name="T81" fmla="*/ 35 h 52"/>
              <a:gd name="T82" fmla="*/ 222 w 234"/>
              <a:gd name="T83" fmla="*/ 35 h 52"/>
              <a:gd name="T84" fmla="*/ 222 w 234"/>
              <a:gd name="T85" fmla="*/ 35 h 52"/>
              <a:gd name="T86" fmla="*/ 210 w 234"/>
              <a:gd name="T87" fmla="*/ 26 h 52"/>
              <a:gd name="T88" fmla="*/ 222 w 234"/>
              <a:gd name="T89" fmla="*/ 18 h 52"/>
              <a:gd name="T90" fmla="*/ 222 w 234"/>
              <a:gd name="T91" fmla="*/ 18 h 52"/>
              <a:gd name="T92" fmla="*/ 222 w 234"/>
              <a:gd name="T93" fmla="*/ 3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4" h="52">
                <a:moveTo>
                  <a:pt x="220" y="12"/>
                </a:moveTo>
                <a:cubicBezTo>
                  <a:pt x="220" y="16"/>
                  <a:pt x="220" y="16"/>
                  <a:pt x="220" y="16"/>
                </a:cubicBezTo>
                <a:cubicBezTo>
                  <a:pt x="208" y="16"/>
                  <a:pt x="208" y="16"/>
                  <a:pt x="208" y="16"/>
                </a:cubicBezTo>
                <a:cubicBezTo>
                  <a:pt x="204" y="7"/>
                  <a:pt x="195" y="0"/>
                  <a:pt x="184" y="0"/>
                </a:cubicBezTo>
                <a:cubicBezTo>
                  <a:pt x="174" y="0"/>
                  <a:pt x="165" y="7"/>
                  <a:pt x="161" y="16"/>
                </a:cubicBezTo>
                <a:cubicBezTo>
                  <a:pt x="136" y="16"/>
                  <a:pt x="136" y="16"/>
                  <a:pt x="136" y="16"/>
                </a:cubicBezTo>
                <a:cubicBezTo>
                  <a:pt x="132" y="7"/>
                  <a:pt x="123" y="0"/>
                  <a:pt x="112" y="0"/>
                </a:cubicBezTo>
                <a:cubicBezTo>
                  <a:pt x="102" y="0"/>
                  <a:pt x="93" y="7"/>
                  <a:pt x="89" y="16"/>
                </a:cubicBezTo>
                <a:cubicBezTo>
                  <a:pt x="64" y="16"/>
                  <a:pt x="64" y="16"/>
                  <a:pt x="64" y="16"/>
                </a:cubicBezTo>
                <a:cubicBezTo>
                  <a:pt x="60" y="7"/>
                  <a:pt x="51" y="0"/>
                  <a:pt x="40" y="0"/>
                </a:cubicBezTo>
                <a:cubicBezTo>
                  <a:pt x="30" y="0"/>
                  <a:pt x="21" y="7"/>
                  <a:pt x="17" y="16"/>
                </a:cubicBezTo>
                <a:cubicBezTo>
                  <a:pt x="0" y="16"/>
                  <a:pt x="0" y="16"/>
                  <a:pt x="0" y="16"/>
                </a:cubicBezTo>
                <a:cubicBezTo>
                  <a:pt x="0" y="37"/>
                  <a:pt x="0" y="37"/>
                  <a:pt x="0" y="37"/>
                </a:cubicBezTo>
                <a:cubicBezTo>
                  <a:pt x="16" y="37"/>
                  <a:pt x="16" y="37"/>
                  <a:pt x="16" y="37"/>
                </a:cubicBezTo>
                <a:cubicBezTo>
                  <a:pt x="20" y="46"/>
                  <a:pt x="30" y="52"/>
                  <a:pt x="40" y="52"/>
                </a:cubicBezTo>
                <a:cubicBezTo>
                  <a:pt x="51" y="52"/>
                  <a:pt x="60" y="46"/>
                  <a:pt x="64" y="37"/>
                </a:cubicBezTo>
                <a:cubicBezTo>
                  <a:pt x="88" y="37"/>
                  <a:pt x="88" y="37"/>
                  <a:pt x="88" y="37"/>
                </a:cubicBezTo>
                <a:cubicBezTo>
                  <a:pt x="93" y="46"/>
                  <a:pt x="102" y="52"/>
                  <a:pt x="112" y="52"/>
                </a:cubicBezTo>
                <a:cubicBezTo>
                  <a:pt x="123" y="52"/>
                  <a:pt x="132" y="46"/>
                  <a:pt x="136" y="37"/>
                </a:cubicBezTo>
                <a:cubicBezTo>
                  <a:pt x="161" y="37"/>
                  <a:pt x="161" y="37"/>
                  <a:pt x="161" y="37"/>
                </a:cubicBezTo>
                <a:cubicBezTo>
                  <a:pt x="165" y="46"/>
                  <a:pt x="174" y="52"/>
                  <a:pt x="184" y="52"/>
                </a:cubicBezTo>
                <a:cubicBezTo>
                  <a:pt x="195" y="52"/>
                  <a:pt x="204" y="46"/>
                  <a:pt x="208" y="37"/>
                </a:cubicBezTo>
                <a:cubicBezTo>
                  <a:pt x="220" y="37"/>
                  <a:pt x="220" y="37"/>
                  <a:pt x="220" y="37"/>
                </a:cubicBezTo>
                <a:cubicBezTo>
                  <a:pt x="220" y="40"/>
                  <a:pt x="220" y="40"/>
                  <a:pt x="220" y="40"/>
                </a:cubicBezTo>
                <a:cubicBezTo>
                  <a:pt x="234" y="26"/>
                  <a:pt x="234" y="26"/>
                  <a:pt x="234" y="26"/>
                </a:cubicBezTo>
                <a:lnTo>
                  <a:pt x="220" y="12"/>
                </a:lnTo>
                <a:close/>
                <a:moveTo>
                  <a:pt x="160" y="18"/>
                </a:moveTo>
                <a:cubicBezTo>
                  <a:pt x="159" y="20"/>
                  <a:pt x="158" y="23"/>
                  <a:pt x="158" y="26"/>
                </a:cubicBezTo>
                <a:cubicBezTo>
                  <a:pt x="158" y="29"/>
                  <a:pt x="159" y="32"/>
                  <a:pt x="160" y="35"/>
                </a:cubicBezTo>
                <a:cubicBezTo>
                  <a:pt x="137" y="35"/>
                  <a:pt x="137" y="35"/>
                  <a:pt x="137" y="35"/>
                </a:cubicBezTo>
                <a:cubicBezTo>
                  <a:pt x="138" y="32"/>
                  <a:pt x="138" y="29"/>
                  <a:pt x="138" y="26"/>
                </a:cubicBezTo>
                <a:cubicBezTo>
                  <a:pt x="138" y="23"/>
                  <a:pt x="138" y="20"/>
                  <a:pt x="137" y="18"/>
                </a:cubicBezTo>
                <a:lnTo>
                  <a:pt x="160" y="18"/>
                </a:lnTo>
                <a:close/>
                <a:moveTo>
                  <a:pt x="88" y="18"/>
                </a:moveTo>
                <a:cubicBezTo>
                  <a:pt x="87" y="20"/>
                  <a:pt x="86" y="23"/>
                  <a:pt x="86" y="26"/>
                </a:cubicBezTo>
                <a:cubicBezTo>
                  <a:pt x="86" y="29"/>
                  <a:pt x="87" y="32"/>
                  <a:pt x="88" y="35"/>
                </a:cubicBezTo>
                <a:cubicBezTo>
                  <a:pt x="65" y="35"/>
                  <a:pt x="65" y="35"/>
                  <a:pt x="65" y="35"/>
                </a:cubicBezTo>
                <a:cubicBezTo>
                  <a:pt x="66" y="32"/>
                  <a:pt x="66" y="29"/>
                  <a:pt x="66" y="26"/>
                </a:cubicBezTo>
                <a:cubicBezTo>
                  <a:pt x="66" y="23"/>
                  <a:pt x="66" y="20"/>
                  <a:pt x="65" y="18"/>
                </a:cubicBezTo>
                <a:lnTo>
                  <a:pt x="88" y="18"/>
                </a:lnTo>
                <a:close/>
                <a:moveTo>
                  <a:pt x="2" y="35"/>
                </a:moveTo>
                <a:cubicBezTo>
                  <a:pt x="2" y="18"/>
                  <a:pt x="2" y="18"/>
                  <a:pt x="2" y="18"/>
                </a:cubicBezTo>
                <a:cubicBezTo>
                  <a:pt x="16" y="18"/>
                  <a:pt x="16" y="18"/>
                  <a:pt x="16" y="18"/>
                </a:cubicBezTo>
                <a:cubicBezTo>
                  <a:pt x="16" y="18"/>
                  <a:pt x="16" y="18"/>
                  <a:pt x="16" y="18"/>
                </a:cubicBezTo>
                <a:cubicBezTo>
                  <a:pt x="15" y="19"/>
                  <a:pt x="15" y="20"/>
                  <a:pt x="15" y="22"/>
                </a:cubicBezTo>
                <a:cubicBezTo>
                  <a:pt x="15" y="22"/>
                  <a:pt x="15" y="22"/>
                  <a:pt x="15" y="22"/>
                </a:cubicBezTo>
                <a:cubicBezTo>
                  <a:pt x="14" y="24"/>
                  <a:pt x="14" y="25"/>
                  <a:pt x="14" y="26"/>
                </a:cubicBezTo>
                <a:cubicBezTo>
                  <a:pt x="14" y="26"/>
                  <a:pt x="14" y="26"/>
                  <a:pt x="14" y="26"/>
                </a:cubicBezTo>
                <a:cubicBezTo>
                  <a:pt x="14" y="26"/>
                  <a:pt x="14" y="26"/>
                  <a:pt x="14" y="26"/>
                </a:cubicBezTo>
                <a:cubicBezTo>
                  <a:pt x="14" y="28"/>
                  <a:pt x="14" y="29"/>
                  <a:pt x="15" y="30"/>
                </a:cubicBezTo>
                <a:cubicBezTo>
                  <a:pt x="15" y="30"/>
                  <a:pt x="15" y="31"/>
                  <a:pt x="15" y="31"/>
                </a:cubicBezTo>
                <a:cubicBezTo>
                  <a:pt x="15" y="32"/>
                  <a:pt x="15" y="33"/>
                  <a:pt x="16" y="34"/>
                </a:cubicBezTo>
                <a:cubicBezTo>
                  <a:pt x="16" y="34"/>
                  <a:pt x="16" y="35"/>
                  <a:pt x="16" y="35"/>
                </a:cubicBezTo>
                <a:lnTo>
                  <a:pt x="2" y="35"/>
                </a:lnTo>
                <a:close/>
                <a:moveTo>
                  <a:pt x="40" y="50"/>
                </a:moveTo>
                <a:cubicBezTo>
                  <a:pt x="30" y="50"/>
                  <a:pt x="22" y="44"/>
                  <a:pt x="18" y="35"/>
                </a:cubicBezTo>
                <a:cubicBezTo>
                  <a:pt x="17" y="33"/>
                  <a:pt x="16" y="29"/>
                  <a:pt x="16" y="26"/>
                </a:cubicBezTo>
                <a:cubicBezTo>
                  <a:pt x="16" y="25"/>
                  <a:pt x="16" y="23"/>
                  <a:pt x="17" y="22"/>
                </a:cubicBezTo>
                <a:cubicBezTo>
                  <a:pt x="17" y="20"/>
                  <a:pt x="17" y="19"/>
                  <a:pt x="18" y="17"/>
                </a:cubicBezTo>
                <a:cubicBezTo>
                  <a:pt x="18" y="17"/>
                  <a:pt x="18" y="17"/>
                  <a:pt x="18" y="17"/>
                </a:cubicBezTo>
                <a:cubicBezTo>
                  <a:pt x="22" y="8"/>
                  <a:pt x="30" y="2"/>
                  <a:pt x="40" y="2"/>
                </a:cubicBezTo>
                <a:cubicBezTo>
                  <a:pt x="50" y="2"/>
                  <a:pt x="59" y="8"/>
                  <a:pt x="63" y="17"/>
                </a:cubicBezTo>
                <a:cubicBezTo>
                  <a:pt x="64" y="20"/>
                  <a:pt x="64" y="23"/>
                  <a:pt x="64" y="26"/>
                </a:cubicBezTo>
                <a:cubicBezTo>
                  <a:pt x="64" y="29"/>
                  <a:pt x="64" y="33"/>
                  <a:pt x="63" y="35"/>
                </a:cubicBezTo>
                <a:cubicBezTo>
                  <a:pt x="59" y="44"/>
                  <a:pt x="50" y="50"/>
                  <a:pt x="40" y="50"/>
                </a:cubicBezTo>
                <a:close/>
                <a:moveTo>
                  <a:pt x="112" y="50"/>
                </a:moveTo>
                <a:cubicBezTo>
                  <a:pt x="102" y="50"/>
                  <a:pt x="94" y="44"/>
                  <a:pt x="90" y="35"/>
                </a:cubicBezTo>
                <a:cubicBezTo>
                  <a:pt x="89" y="33"/>
                  <a:pt x="88" y="29"/>
                  <a:pt x="88" y="26"/>
                </a:cubicBezTo>
                <a:cubicBezTo>
                  <a:pt x="88" y="23"/>
                  <a:pt x="89" y="20"/>
                  <a:pt x="90" y="17"/>
                </a:cubicBezTo>
                <a:cubicBezTo>
                  <a:pt x="94" y="8"/>
                  <a:pt x="102" y="2"/>
                  <a:pt x="112" y="2"/>
                </a:cubicBezTo>
                <a:cubicBezTo>
                  <a:pt x="122" y="2"/>
                  <a:pt x="131" y="8"/>
                  <a:pt x="135" y="17"/>
                </a:cubicBezTo>
                <a:cubicBezTo>
                  <a:pt x="136" y="20"/>
                  <a:pt x="136" y="23"/>
                  <a:pt x="136" y="26"/>
                </a:cubicBezTo>
                <a:cubicBezTo>
                  <a:pt x="136" y="29"/>
                  <a:pt x="136" y="33"/>
                  <a:pt x="135" y="35"/>
                </a:cubicBezTo>
                <a:cubicBezTo>
                  <a:pt x="131" y="44"/>
                  <a:pt x="123" y="50"/>
                  <a:pt x="112" y="50"/>
                </a:cubicBezTo>
                <a:close/>
                <a:moveTo>
                  <a:pt x="184" y="50"/>
                </a:moveTo>
                <a:cubicBezTo>
                  <a:pt x="174" y="50"/>
                  <a:pt x="166" y="44"/>
                  <a:pt x="162" y="35"/>
                </a:cubicBezTo>
                <a:cubicBezTo>
                  <a:pt x="161" y="33"/>
                  <a:pt x="160" y="29"/>
                  <a:pt x="160" y="26"/>
                </a:cubicBezTo>
                <a:cubicBezTo>
                  <a:pt x="160" y="23"/>
                  <a:pt x="161" y="20"/>
                  <a:pt x="162" y="17"/>
                </a:cubicBezTo>
                <a:cubicBezTo>
                  <a:pt x="166" y="8"/>
                  <a:pt x="174" y="2"/>
                  <a:pt x="184" y="2"/>
                </a:cubicBezTo>
                <a:cubicBezTo>
                  <a:pt x="194" y="2"/>
                  <a:pt x="203" y="8"/>
                  <a:pt x="207" y="17"/>
                </a:cubicBezTo>
                <a:cubicBezTo>
                  <a:pt x="208" y="20"/>
                  <a:pt x="209" y="23"/>
                  <a:pt x="209" y="26"/>
                </a:cubicBezTo>
                <a:cubicBezTo>
                  <a:pt x="209" y="29"/>
                  <a:pt x="208" y="33"/>
                  <a:pt x="207" y="35"/>
                </a:cubicBezTo>
                <a:cubicBezTo>
                  <a:pt x="203" y="44"/>
                  <a:pt x="195" y="50"/>
                  <a:pt x="184" y="50"/>
                </a:cubicBezTo>
                <a:close/>
                <a:moveTo>
                  <a:pt x="222" y="35"/>
                </a:moveTo>
                <a:cubicBezTo>
                  <a:pt x="222" y="35"/>
                  <a:pt x="222" y="35"/>
                  <a:pt x="222" y="35"/>
                </a:cubicBezTo>
                <a:cubicBezTo>
                  <a:pt x="222" y="35"/>
                  <a:pt x="222" y="35"/>
                  <a:pt x="222" y="35"/>
                </a:cubicBezTo>
                <a:cubicBezTo>
                  <a:pt x="209" y="35"/>
                  <a:pt x="209" y="35"/>
                  <a:pt x="209" y="35"/>
                </a:cubicBezTo>
                <a:cubicBezTo>
                  <a:pt x="210" y="32"/>
                  <a:pt x="210" y="29"/>
                  <a:pt x="210" y="26"/>
                </a:cubicBezTo>
                <a:cubicBezTo>
                  <a:pt x="210" y="23"/>
                  <a:pt x="210" y="20"/>
                  <a:pt x="209" y="18"/>
                </a:cubicBezTo>
                <a:cubicBezTo>
                  <a:pt x="222" y="18"/>
                  <a:pt x="222" y="18"/>
                  <a:pt x="222" y="18"/>
                </a:cubicBezTo>
                <a:cubicBezTo>
                  <a:pt x="222" y="17"/>
                  <a:pt x="222" y="17"/>
                  <a:pt x="222" y="17"/>
                </a:cubicBezTo>
                <a:cubicBezTo>
                  <a:pt x="222" y="18"/>
                  <a:pt x="222" y="18"/>
                  <a:pt x="222" y="18"/>
                </a:cubicBezTo>
                <a:cubicBezTo>
                  <a:pt x="231" y="26"/>
                  <a:pt x="231" y="26"/>
                  <a:pt x="231" y="26"/>
                </a:cubicBezTo>
                <a:lnTo>
                  <a:pt x="222" y="3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en-US" dirty="0"/>
          </a:p>
        </p:txBody>
      </p:sp>
      <p:pic>
        <p:nvPicPr>
          <p:cNvPr id="57" name="Picture 2">
            <a:extLst>
              <a:ext uri="{FF2B5EF4-FFF2-40B4-BE49-F238E27FC236}">
                <a16:creationId xmlns:a16="http://schemas.microsoft.com/office/drawing/2014/main" id="{848E7F31-B238-A4FD-D19C-FBD2DEE176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669" y="2457488"/>
            <a:ext cx="6825938" cy="4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8" name="Picture 3">
            <a:extLst>
              <a:ext uri="{FF2B5EF4-FFF2-40B4-BE49-F238E27FC236}">
                <a16:creationId xmlns:a16="http://schemas.microsoft.com/office/drawing/2014/main" id="{82AD8CD8-741B-A965-A069-708A18FDFB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0669" y="3615023"/>
            <a:ext cx="7028438" cy="565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 name="Picture 4">
            <a:extLst>
              <a:ext uri="{FF2B5EF4-FFF2-40B4-BE49-F238E27FC236}">
                <a16:creationId xmlns:a16="http://schemas.microsoft.com/office/drawing/2014/main" id="{83B5DB98-F72F-01E6-CDAC-7582066D8A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20669" y="4868224"/>
            <a:ext cx="6935626" cy="40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60" name="Straight Connector 126">
            <a:extLst>
              <a:ext uri="{FF2B5EF4-FFF2-40B4-BE49-F238E27FC236}">
                <a16:creationId xmlns:a16="http://schemas.microsoft.com/office/drawing/2014/main" id="{C5DA23B2-4DA9-E839-0AF7-55E4A2928AD1}"/>
              </a:ext>
            </a:extLst>
          </p:cNvPr>
          <p:cNvCxnSpPr/>
          <p:nvPr/>
        </p:nvCxnSpPr>
        <p:spPr>
          <a:xfrm>
            <a:off x="2667000" y="2417270"/>
            <a:ext cx="0" cy="569811"/>
          </a:xfrm>
          <a:prstGeom prst="line">
            <a:avLst/>
          </a:prstGeom>
          <a:noFill/>
          <a:ln w="3175" cap="flat" cmpd="sng" algn="ctr">
            <a:solidFill>
              <a:schemeClr val="tx2"/>
            </a:solidFill>
            <a:prstDash val="solid"/>
          </a:ln>
          <a:effectLst/>
        </p:spPr>
      </p:cxnSp>
      <p:cxnSp>
        <p:nvCxnSpPr>
          <p:cNvPr id="61" name="Straight Connector 127">
            <a:extLst>
              <a:ext uri="{FF2B5EF4-FFF2-40B4-BE49-F238E27FC236}">
                <a16:creationId xmlns:a16="http://schemas.microsoft.com/office/drawing/2014/main" id="{1B5453BB-24FC-F1A6-5DB7-A204F332BB21}"/>
              </a:ext>
            </a:extLst>
          </p:cNvPr>
          <p:cNvCxnSpPr/>
          <p:nvPr/>
        </p:nvCxnSpPr>
        <p:spPr>
          <a:xfrm>
            <a:off x="2667000" y="3610525"/>
            <a:ext cx="0" cy="569811"/>
          </a:xfrm>
          <a:prstGeom prst="line">
            <a:avLst/>
          </a:prstGeom>
          <a:noFill/>
          <a:ln w="3175" cap="flat" cmpd="sng" algn="ctr">
            <a:solidFill>
              <a:schemeClr val="tx2"/>
            </a:solidFill>
            <a:prstDash val="solid"/>
          </a:ln>
          <a:effectLst/>
        </p:spPr>
      </p:cxnSp>
      <p:cxnSp>
        <p:nvCxnSpPr>
          <p:cNvPr id="62" name="Straight Connector 128">
            <a:extLst>
              <a:ext uri="{FF2B5EF4-FFF2-40B4-BE49-F238E27FC236}">
                <a16:creationId xmlns:a16="http://schemas.microsoft.com/office/drawing/2014/main" id="{0686CE3C-A71A-B978-E076-2B2B1666F1B8}"/>
              </a:ext>
            </a:extLst>
          </p:cNvPr>
          <p:cNvCxnSpPr/>
          <p:nvPr/>
        </p:nvCxnSpPr>
        <p:spPr>
          <a:xfrm>
            <a:off x="2667000" y="4785819"/>
            <a:ext cx="0" cy="569811"/>
          </a:xfrm>
          <a:prstGeom prst="line">
            <a:avLst/>
          </a:prstGeom>
          <a:noFill/>
          <a:ln w="3175" cap="flat" cmpd="sng" algn="ctr">
            <a:solidFill>
              <a:schemeClr val="tx2"/>
            </a:solidFill>
            <a:prstDash val="solid"/>
          </a:ln>
          <a:effectLst/>
        </p:spPr>
      </p:cxnSp>
      <p:cxnSp>
        <p:nvCxnSpPr>
          <p:cNvPr id="63" name="Straight Connector 129">
            <a:extLst>
              <a:ext uri="{FF2B5EF4-FFF2-40B4-BE49-F238E27FC236}">
                <a16:creationId xmlns:a16="http://schemas.microsoft.com/office/drawing/2014/main" id="{EBF69161-5BB4-9F82-3134-CD8CEFD0BA5A}"/>
              </a:ext>
            </a:extLst>
          </p:cNvPr>
          <p:cNvCxnSpPr/>
          <p:nvPr/>
        </p:nvCxnSpPr>
        <p:spPr>
          <a:xfrm>
            <a:off x="2667000" y="5968903"/>
            <a:ext cx="0" cy="569811"/>
          </a:xfrm>
          <a:prstGeom prst="line">
            <a:avLst/>
          </a:prstGeom>
          <a:noFill/>
          <a:ln w="3175" cap="flat" cmpd="sng" algn="ctr">
            <a:solidFill>
              <a:schemeClr val="tx2"/>
            </a:solidFill>
            <a:prstDash val="solid"/>
          </a:ln>
          <a:effectLst/>
        </p:spPr>
      </p:cxnSp>
    </p:spTree>
    <p:extLst>
      <p:ext uri="{BB962C8B-B14F-4D97-AF65-F5344CB8AC3E}">
        <p14:creationId xmlns:p14="http://schemas.microsoft.com/office/powerpoint/2010/main" val="8620028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p:txBody>
          <a:bodyPr>
            <a:normAutofit/>
          </a:bodyPr>
          <a:lstStyle/>
          <a:p>
            <a:r>
              <a:rPr lang="fr-FR"/>
              <a:t>Le Réseau</a:t>
            </a:r>
            <a:endParaRPr lang="en-GB">
              <a:solidFill>
                <a:schemeClr val="accent2"/>
              </a:solidFill>
            </a:endParaRPr>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p:txBody>
          <a:bodyPr/>
          <a:lstStyle/>
          <a:p>
            <a:r>
              <a:rPr lang="fr-FR"/>
              <a:t>Classification des INFOGRAPHIES</a:t>
            </a:r>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27101" y="1556930"/>
            <a:ext cx="10426698"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fr-FR" sz="1200"/>
              <a:t>Formes connectées par une ligne pour montrer la hiérarchie (arbre, mind-map, cluster, écosystème, radiant, web)</a:t>
            </a:r>
          </a:p>
        </p:txBody>
      </p:sp>
      <p:sp>
        <p:nvSpPr>
          <p:cNvPr id="6" name="Rectangle 5">
            <a:extLst>
              <a:ext uri="{FF2B5EF4-FFF2-40B4-BE49-F238E27FC236}">
                <a16:creationId xmlns:a16="http://schemas.microsoft.com/office/drawing/2014/main" id="{43A54DB8-E38B-990F-1FC1-062B1585F6C2}"/>
              </a:ext>
            </a:extLst>
          </p:cNvPr>
          <p:cNvSpPr/>
          <p:nvPr/>
        </p:nvSpPr>
        <p:spPr>
          <a:xfrm>
            <a:off x="2085180" y="5609035"/>
            <a:ext cx="892970" cy="230832"/>
          </a:xfrm>
          <a:prstGeom prst="rect">
            <a:avLst/>
          </a:prstGeom>
        </p:spPr>
        <p:txBody>
          <a:bodyPr wrap="square" lIns="0" tIns="0" rIns="0" bIns="0" anchor="t">
            <a:spAutoFit/>
          </a:bodyPr>
          <a:lstStyle/>
          <a:p>
            <a:r>
              <a:rPr lang="en-US" sz="1500"/>
              <a:t>Anneau</a:t>
            </a:r>
            <a:endParaRPr lang="en-US" sz="1500" dirty="0"/>
          </a:p>
        </p:txBody>
      </p:sp>
      <p:sp>
        <p:nvSpPr>
          <p:cNvPr id="8" name="TextBox 51">
            <a:extLst>
              <a:ext uri="{FF2B5EF4-FFF2-40B4-BE49-F238E27FC236}">
                <a16:creationId xmlns:a16="http://schemas.microsoft.com/office/drawing/2014/main" id="{4C9E48B6-F7FF-DF29-C006-4889D9C9B91F}"/>
              </a:ext>
            </a:extLst>
          </p:cNvPr>
          <p:cNvSpPr txBox="1"/>
          <p:nvPr/>
        </p:nvSpPr>
        <p:spPr>
          <a:xfrm>
            <a:off x="3176269" y="2177679"/>
            <a:ext cx="6733700" cy="168701"/>
          </a:xfrm>
          <a:prstGeom prst="rect">
            <a:avLst/>
          </a:prstGeom>
          <a:noFill/>
        </p:spPr>
        <p:txBody>
          <a:bodyPr wrap="square" lIns="0" tIns="0" rIns="0" bIns="0" rtlCol="0" anchor="ctr">
            <a:spAutoFit/>
          </a:bodyPr>
          <a:lstStyle/>
          <a:p>
            <a:pPr>
              <a:lnSpc>
                <a:spcPct val="110000"/>
              </a:lnSpc>
            </a:pPr>
            <a:r>
              <a:rPr lang="en-US" sz="1100" dirty="0"/>
              <a:t>Le </a:t>
            </a:r>
            <a:r>
              <a:rPr lang="en-US" sz="1100" dirty="0" err="1"/>
              <a:t>réseau</a:t>
            </a:r>
            <a:r>
              <a:rPr lang="en-US" sz="1100" dirty="0"/>
              <a:t> </a:t>
            </a:r>
            <a:r>
              <a:rPr lang="en-US" sz="1100" dirty="0" err="1"/>
              <a:t>s’étend</a:t>
            </a:r>
            <a:r>
              <a:rPr lang="en-US" sz="1100" dirty="0"/>
              <a:t> d’un </a:t>
            </a:r>
            <a:r>
              <a:rPr lang="en-US" sz="1100" dirty="0" err="1"/>
              <a:t>noyau</a:t>
            </a:r>
            <a:r>
              <a:rPr lang="en-US" sz="1100" dirty="0"/>
              <a:t> central de </a:t>
            </a:r>
            <a:r>
              <a:rPr lang="en-US" sz="1100" dirty="0" err="1"/>
              <a:t>manière</a:t>
            </a:r>
            <a:r>
              <a:rPr lang="en-US" sz="1100" dirty="0"/>
              <a:t> </a:t>
            </a:r>
            <a:r>
              <a:rPr lang="en-US" sz="1100" dirty="0" err="1"/>
              <a:t>concentrique</a:t>
            </a:r>
            <a:r>
              <a:rPr lang="en-US" sz="1100" dirty="0"/>
              <a:t>.</a:t>
            </a:r>
          </a:p>
        </p:txBody>
      </p:sp>
      <p:sp>
        <p:nvSpPr>
          <p:cNvPr id="9" name="Rectangle 8">
            <a:extLst>
              <a:ext uri="{FF2B5EF4-FFF2-40B4-BE49-F238E27FC236}">
                <a16:creationId xmlns:a16="http://schemas.microsoft.com/office/drawing/2014/main" id="{90FEE0A5-7274-857A-84E6-F1FF0957F192}"/>
              </a:ext>
            </a:extLst>
          </p:cNvPr>
          <p:cNvSpPr/>
          <p:nvPr/>
        </p:nvSpPr>
        <p:spPr>
          <a:xfrm>
            <a:off x="2085180" y="4425951"/>
            <a:ext cx="892970" cy="230832"/>
          </a:xfrm>
          <a:prstGeom prst="rect">
            <a:avLst/>
          </a:prstGeom>
        </p:spPr>
        <p:txBody>
          <a:bodyPr wrap="square" lIns="0" tIns="0" rIns="0" bIns="0" anchor="t">
            <a:spAutoFit/>
          </a:bodyPr>
          <a:lstStyle/>
          <a:p>
            <a:r>
              <a:rPr lang="en-US" sz="1500"/>
              <a:t>Rayons</a:t>
            </a:r>
            <a:endParaRPr lang="en-US" sz="1500" dirty="0"/>
          </a:p>
        </p:txBody>
      </p:sp>
      <p:sp>
        <p:nvSpPr>
          <p:cNvPr id="10" name="TextBox 54">
            <a:extLst>
              <a:ext uri="{FF2B5EF4-FFF2-40B4-BE49-F238E27FC236}">
                <a16:creationId xmlns:a16="http://schemas.microsoft.com/office/drawing/2014/main" id="{6703215C-D6D7-3D0E-B22A-82E0C175EF27}"/>
              </a:ext>
            </a:extLst>
          </p:cNvPr>
          <p:cNvSpPr txBox="1"/>
          <p:nvPr/>
        </p:nvSpPr>
        <p:spPr>
          <a:xfrm>
            <a:off x="3176269" y="3259409"/>
            <a:ext cx="6733700" cy="168701"/>
          </a:xfrm>
          <a:prstGeom prst="rect">
            <a:avLst/>
          </a:prstGeom>
          <a:noFill/>
        </p:spPr>
        <p:txBody>
          <a:bodyPr wrap="square" lIns="0" tIns="0" rIns="0" bIns="0" rtlCol="0" anchor="ctr">
            <a:spAutoFit/>
          </a:bodyPr>
          <a:lstStyle/>
          <a:p>
            <a:pPr>
              <a:lnSpc>
                <a:spcPct val="110000"/>
              </a:lnSpc>
            </a:pPr>
            <a:r>
              <a:rPr lang="en-US" sz="1100" dirty="0"/>
              <a:t>Le </a:t>
            </a:r>
            <a:r>
              <a:rPr lang="en-US" sz="1100" dirty="0" err="1"/>
              <a:t>réseau</a:t>
            </a:r>
            <a:r>
              <a:rPr lang="en-US" sz="1100" dirty="0"/>
              <a:t> </a:t>
            </a:r>
            <a:r>
              <a:rPr lang="en-US" sz="1100" dirty="0" err="1"/>
              <a:t>explose</a:t>
            </a:r>
            <a:r>
              <a:rPr lang="en-US" sz="1100" dirty="0"/>
              <a:t> </a:t>
            </a:r>
            <a:r>
              <a:rPr lang="en-US" sz="1100" dirty="0" err="1"/>
              <a:t>dans</a:t>
            </a:r>
            <a:r>
              <a:rPr lang="en-US" sz="1100" dirty="0"/>
              <a:t> </a:t>
            </a:r>
            <a:r>
              <a:rPr lang="en-US" sz="1100" dirty="0" err="1"/>
              <a:t>une</a:t>
            </a:r>
            <a:r>
              <a:rPr lang="en-US" sz="1100" dirty="0"/>
              <a:t> direction </a:t>
            </a:r>
            <a:r>
              <a:rPr lang="en-US" sz="1100" dirty="0" err="1"/>
              <a:t>verticale</a:t>
            </a:r>
            <a:r>
              <a:rPr lang="en-US" sz="1100" dirty="0"/>
              <a:t> </a:t>
            </a:r>
            <a:r>
              <a:rPr lang="en-US" sz="1100" dirty="0" err="1"/>
              <a:t>ou</a:t>
            </a:r>
            <a:r>
              <a:rPr lang="en-US" sz="1100" dirty="0"/>
              <a:t> </a:t>
            </a:r>
            <a:r>
              <a:rPr lang="en-US" sz="1100" dirty="0" err="1"/>
              <a:t>horizontale</a:t>
            </a:r>
            <a:r>
              <a:rPr lang="en-US" sz="1100" dirty="0"/>
              <a:t>.</a:t>
            </a:r>
          </a:p>
        </p:txBody>
      </p:sp>
      <p:sp>
        <p:nvSpPr>
          <p:cNvPr id="11" name="Rectangle 10">
            <a:extLst>
              <a:ext uri="{FF2B5EF4-FFF2-40B4-BE49-F238E27FC236}">
                <a16:creationId xmlns:a16="http://schemas.microsoft.com/office/drawing/2014/main" id="{79A748DA-A0ED-879E-302B-1AE2300B453C}"/>
              </a:ext>
            </a:extLst>
          </p:cNvPr>
          <p:cNvSpPr/>
          <p:nvPr/>
        </p:nvSpPr>
        <p:spPr>
          <a:xfrm>
            <a:off x="2085179" y="3250657"/>
            <a:ext cx="1030173" cy="230832"/>
          </a:xfrm>
          <a:prstGeom prst="rect">
            <a:avLst/>
          </a:prstGeom>
        </p:spPr>
        <p:txBody>
          <a:bodyPr wrap="square" lIns="0" tIns="0" rIns="0" bIns="0" anchor="t">
            <a:spAutoFit/>
          </a:bodyPr>
          <a:lstStyle/>
          <a:p>
            <a:r>
              <a:rPr lang="en-US" sz="1500"/>
              <a:t>Eclatement</a:t>
            </a:r>
            <a:endParaRPr lang="en-US" sz="1500" dirty="0"/>
          </a:p>
        </p:txBody>
      </p:sp>
      <p:sp>
        <p:nvSpPr>
          <p:cNvPr id="12" name="TextBox 57">
            <a:extLst>
              <a:ext uri="{FF2B5EF4-FFF2-40B4-BE49-F238E27FC236}">
                <a16:creationId xmlns:a16="http://schemas.microsoft.com/office/drawing/2014/main" id="{CD21C72C-3E92-0937-9648-5C941120A356}"/>
              </a:ext>
            </a:extLst>
          </p:cNvPr>
          <p:cNvSpPr txBox="1"/>
          <p:nvPr/>
        </p:nvSpPr>
        <p:spPr>
          <a:xfrm>
            <a:off x="3176269" y="4460171"/>
            <a:ext cx="6733700" cy="168701"/>
          </a:xfrm>
          <a:prstGeom prst="rect">
            <a:avLst/>
          </a:prstGeom>
          <a:noFill/>
        </p:spPr>
        <p:txBody>
          <a:bodyPr wrap="square" lIns="0" tIns="0" rIns="0" bIns="0" rtlCol="0" anchor="ctr">
            <a:spAutoFit/>
          </a:bodyPr>
          <a:lstStyle/>
          <a:p>
            <a:pPr>
              <a:lnSpc>
                <a:spcPct val="110000"/>
              </a:lnSpc>
            </a:pPr>
            <a:r>
              <a:rPr lang="en-US" sz="1100" dirty="0"/>
              <a:t>Le </a:t>
            </a:r>
            <a:r>
              <a:rPr lang="en-US" sz="1100" dirty="0" err="1"/>
              <a:t>réseau</a:t>
            </a:r>
            <a:r>
              <a:rPr lang="en-US" sz="1100" dirty="0"/>
              <a:t> </a:t>
            </a:r>
            <a:r>
              <a:rPr lang="en-US" sz="1100" dirty="0" err="1"/>
              <a:t>s’étend</a:t>
            </a:r>
            <a:r>
              <a:rPr lang="en-US" sz="1100" dirty="0"/>
              <a:t> du </a:t>
            </a:r>
            <a:r>
              <a:rPr lang="en-US" sz="1100" dirty="0" err="1"/>
              <a:t>centre</a:t>
            </a:r>
            <a:r>
              <a:rPr lang="en-US" sz="1100" dirty="0"/>
              <a:t> sans </a:t>
            </a:r>
            <a:r>
              <a:rPr lang="en-US" sz="1100" dirty="0" err="1"/>
              <a:t>noyau</a:t>
            </a:r>
            <a:r>
              <a:rPr lang="en-US" sz="1100" dirty="0"/>
              <a:t>.</a:t>
            </a:r>
          </a:p>
        </p:txBody>
      </p:sp>
      <p:cxnSp>
        <p:nvCxnSpPr>
          <p:cNvPr id="13" name="Straight Connector 58">
            <a:extLst>
              <a:ext uri="{FF2B5EF4-FFF2-40B4-BE49-F238E27FC236}">
                <a16:creationId xmlns:a16="http://schemas.microsoft.com/office/drawing/2014/main" id="{232935AD-E17A-F672-A2B2-E7B7337E1165}"/>
              </a:ext>
            </a:extLst>
          </p:cNvPr>
          <p:cNvCxnSpPr/>
          <p:nvPr/>
        </p:nvCxnSpPr>
        <p:spPr>
          <a:xfrm>
            <a:off x="3022600" y="2519067"/>
            <a:ext cx="0" cy="569811"/>
          </a:xfrm>
          <a:prstGeom prst="line">
            <a:avLst/>
          </a:prstGeom>
          <a:noFill/>
          <a:ln w="3175" cap="flat" cmpd="sng" algn="ctr">
            <a:solidFill>
              <a:schemeClr val="tx2"/>
            </a:solidFill>
            <a:prstDash val="solid"/>
          </a:ln>
          <a:effectLst/>
        </p:spPr>
      </p:cxnSp>
      <p:sp>
        <p:nvSpPr>
          <p:cNvPr id="14" name="Rectangle 13">
            <a:extLst>
              <a:ext uri="{FF2B5EF4-FFF2-40B4-BE49-F238E27FC236}">
                <a16:creationId xmlns:a16="http://schemas.microsoft.com/office/drawing/2014/main" id="{274DAB7C-97A0-EED6-8C76-085CAB2E41BA}"/>
              </a:ext>
            </a:extLst>
          </p:cNvPr>
          <p:cNvSpPr/>
          <p:nvPr/>
        </p:nvSpPr>
        <p:spPr>
          <a:xfrm>
            <a:off x="2085180" y="2057402"/>
            <a:ext cx="892970" cy="461665"/>
          </a:xfrm>
          <a:prstGeom prst="rect">
            <a:avLst/>
          </a:prstGeom>
        </p:spPr>
        <p:txBody>
          <a:bodyPr wrap="square" lIns="0" tIns="0" rIns="0" bIns="0" anchor="t">
            <a:spAutoFit/>
          </a:bodyPr>
          <a:lstStyle/>
          <a:p>
            <a:r>
              <a:rPr lang="en-US" sz="1500"/>
              <a:t>Centre et Rayons</a:t>
            </a:r>
            <a:endParaRPr lang="en-US" sz="1500" dirty="0"/>
          </a:p>
        </p:txBody>
      </p:sp>
      <p:sp>
        <p:nvSpPr>
          <p:cNvPr id="16" name="TextBox 60">
            <a:extLst>
              <a:ext uri="{FF2B5EF4-FFF2-40B4-BE49-F238E27FC236}">
                <a16:creationId xmlns:a16="http://schemas.microsoft.com/office/drawing/2014/main" id="{BC10B7A5-DCB5-B41E-A825-838F1FCC8EE7}"/>
              </a:ext>
            </a:extLst>
          </p:cNvPr>
          <p:cNvSpPr txBox="1"/>
          <p:nvPr/>
        </p:nvSpPr>
        <p:spPr>
          <a:xfrm>
            <a:off x="3176269" y="5646351"/>
            <a:ext cx="6733700" cy="168701"/>
          </a:xfrm>
          <a:prstGeom prst="rect">
            <a:avLst/>
          </a:prstGeom>
          <a:noFill/>
        </p:spPr>
        <p:txBody>
          <a:bodyPr wrap="square" lIns="0" tIns="0" rIns="0" bIns="0" rtlCol="0" anchor="ctr">
            <a:spAutoFit/>
          </a:bodyPr>
          <a:lstStyle/>
          <a:p>
            <a:pPr>
              <a:lnSpc>
                <a:spcPct val="110000"/>
              </a:lnSpc>
            </a:pPr>
            <a:r>
              <a:rPr lang="en-US" sz="1100" dirty="0"/>
              <a:t>Le </a:t>
            </a:r>
            <a:r>
              <a:rPr lang="en-US" sz="1100" dirty="0" err="1"/>
              <a:t>réseau</a:t>
            </a:r>
            <a:r>
              <a:rPr lang="en-US" sz="1100" dirty="0"/>
              <a:t> </a:t>
            </a:r>
            <a:r>
              <a:rPr lang="en-US" sz="1100" dirty="0" err="1"/>
              <a:t>connecte</a:t>
            </a:r>
            <a:r>
              <a:rPr lang="en-US" sz="1100" dirty="0"/>
              <a:t> des </a:t>
            </a:r>
            <a:r>
              <a:rPr lang="en-US" sz="1100" dirty="0" err="1"/>
              <a:t>formes</a:t>
            </a:r>
            <a:r>
              <a:rPr lang="en-US" sz="1100" dirty="0"/>
              <a:t> </a:t>
            </a:r>
            <a:r>
              <a:rPr lang="en-US" sz="1100" dirty="0" err="1"/>
              <a:t>extérieures</a:t>
            </a:r>
            <a:r>
              <a:rPr lang="en-US" sz="1100" dirty="0"/>
              <a:t> entre </a:t>
            </a:r>
            <a:r>
              <a:rPr lang="en-US" sz="1100" dirty="0" err="1"/>
              <a:t>elles</a:t>
            </a:r>
            <a:r>
              <a:rPr lang="en-US" sz="1100" dirty="0"/>
              <a:t> par </a:t>
            </a:r>
            <a:r>
              <a:rPr lang="en-US" sz="1100" dirty="0" err="1"/>
              <a:t>une</a:t>
            </a:r>
            <a:r>
              <a:rPr lang="en-US" sz="1100" dirty="0"/>
              <a:t> boucle </a:t>
            </a:r>
            <a:r>
              <a:rPr lang="en-US" sz="1100" dirty="0" err="1"/>
              <a:t>fermée</a:t>
            </a:r>
            <a:r>
              <a:rPr lang="en-US" sz="1100" dirty="0"/>
              <a:t>.</a:t>
            </a:r>
          </a:p>
        </p:txBody>
      </p:sp>
      <p:grpSp>
        <p:nvGrpSpPr>
          <p:cNvPr id="17" name="Group 61">
            <a:extLst>
              <a:ext uri="{FF2B5EF4-FFF2-40B4-BE49-F238E27FC236}">
                <a16:creationId xmlns:a16="http://schemas.microsoft.com/office/drawing/2014/main" id="{50782499-4669-B932-8D9B-498DB3DC7755}"/>
              </a:ext>
            </a:extLst>
          </p:cNvPr>
          <p:cNvGrpSpPr/>
          <p:nvPr/>
        </p:nvGrpSpPr>
        <p:grpSpPr>
          <a:xfrm>
            <a:off x="2086810" y="2532510"/>
            <a:ext cx="566738" cy="542925"/>
            <a:chOff x="-1200150" y="1854201"/>
            <a:chExt cx="566738" cy="542925"/>
          </a:xfrm>
        </p:grpSpPr>
        <p:sp>
          <p:nvSpPr>
            <p:cNvPr id="18" name="Freeform 15">
              <a:extLst>
                <a:ext uri="{FF2B5EF4-FFF2-40B4-BE49-F238E27FC236}">
                  <a16:creationId xmlns:a16="http://schemas.microsoft.com/office/drawing/2014/main" id="{16B1C144-3031-ADD9-C63B-45E9A7AC95A8}"/>
                </a:ext>
              </a:extLst>
            </p:cNvPr>
            <p:cNvSpPr>
              <a:spLocks noEditPoints="1"/>
            </p:cNvSpPr>
            <p:nvPr/>
          </p:nvSpPr>
          <p:spPr bwMode="auto">
            <a:xfrm>
              <a:off x="-1200150" y="1854201"/>
              <a:ext cx="566738" cy="542925"/>
            </a:xfrm>
            <a:custGeom>
              <a:avLst/>
              <a:gdLst>
                <a:gd name="T0" fmla="*/ 122 w 151"/>
                <a:gd name="T1" fmla="*/ 39 h 145"/>
                <a:gd name="T2" fmla="*/ 103 w 151"/>
                <a:gd name="T3" fmla="*/ 64 h 145"/>
                <a:gd name="T4" fmla="*/ 98 w 151"/>
                <a:gd name="T5" fmla="*/ 22 h 145"/>
                <a:gd name="T6" fmla="*/ 71 w 151"/>
                <a:gd name="T7" fmla="*/ 43 h 145"/>
                <a:gd name="T8" fmla="*/ 45 w 151"/>
                <a:gd name="T9" fmla="*/ 63 h 145"/>
                <a:gd name="T10" fmla="*/ 23 w 151"/>
                <a:gd name="T11" fmla="*/ 38 h 145"/>
                <a:gd name="T12" fmla="*/ 16 w 151"/>
                <a:gd name="T13" fmla="*/ 82 h 145"/>
                <a:gd name="T14" fmla="*/ 46 w 151"/>
                <a:gd name="T15" fmla="*/ 73 h 145"/>
                <a:gd name="T16" fmla="*/ 52 w 151"/>
                <a:gd name="T17" fmla="*/ 103 h 145"/>
                <a:gd name="T18" fmla="*/ 21 w 151"/>
                <a:gd name="T19" fmla="*/ 123 h 145"/>
                <a:gd name="T20" fmla="*/ 43 w 151"/>
                <a:gd name="T21" fmla="*/ 145 h 145"/>
                <a:gd name="T22" fmla="*/ 59 w 151"/>
                <a:gd name="T23" fmla="*/ 108 h 145"/>
                <a:gd name="T24" fmla="*/ 90 w 151"/>
                <a:gd name="T25" fmla="*/ 105 h 145"/>
                <a:gd name="T26" fmla="*/ 91 w 151"/>
                <a:gd name="T27" fmla="*/ 136 h 145"/>
                <a:gd name="T28" fmla="*/ 131 w 151"/>
                <a:gd name="T29" fmla="*/ 123 h 145"/>
                <a:gd name="T30" fmla="*/ 100 w 151"/>
                <a:gd name="T31" fmla="*/ 103 h 145"/>
                <a:gd name="T32" fmla="*/ 106 w 151"/>
                <a:gd name="T33" fmla="*/ 73 h 145"/>
                <a:gd name="T34" fmla="*/ 136 w 151"/>
                <a:gd name="T35" fmla="*/ 81 h 145"/>
                <a:gd name="T36" fmla="*/ 135 w 151"/>
                <a:gd name="T37" fmla="*/ 80 h 145"/>
                <a:gd name="T38" fmla="*/ 111 w 151"/>
                <a:gd name="T39" fmla="*/ 69 h 145"/>
                <a:gd name="T40" fmla="*/ 104 w 151"/>
                <a:gd name="T41" fmla="*/ 78 h 145"/>
                <a:gd name="T42" fmla="*/ 99 w 151"/>
                <a:gd name="T43" fmla="*/ 106 h 145"/>
                <a:gd name="T44" fmla="*/ 125 w 151"/>
                <a:gd name="T45" fmla="*/ 111 h 145"/>
                <a:gd name="T46" fmla="*/ 109 w 151"/>
                <a:gd name="T47" fmla="*/ 143 h 145"/>
                <a:gd name="T48" fmla="*/ 95 w 151"/>
                <a:gd name="T49" fmla="*/ 109 h 145"/>
                <a:gd name="T50" fmla="*/ 90 w 151"/>
                <a:gd name="T51" fmla="*/ 103 h 145"/>
                <a:gd name="T52" fmla="*/ 61 w 151"/>
                <a:gd name="T53" fmla="*/ 102 h 145"/>
                <a:gd name="T54" fmla="*/ 63 w 151"/>
                <a:gd name="T55" fmla="*/ 123 h 145"/>
                <a:gd name="T56" fmla="*/ 31 w 151"/>
                <a:gd name="T57" fmla="*/ 139 h 145"/>
                <a:gd name="T58" fmla="*/ 43 w 151"/>
                <a:gd name="T59" fmla="*/ 103 h 145"/>
                <a:gd name="T60" fmla="*/ 57 w 151"/>
                <a:gd name="T61" fmla="*/ 99 h 145"/>
                <a:gd name="T62" fmla="*/ 48 w 151"/>
                <a:gd name="T63" fmla="*/ 72 h 145"/>
                <a:gd name="T64" fmla="*/ 40 w 151"/>
                <a:gd name="T65" fmla="*/ 70 h 145"/>
                <a:gd name="T66" fmla="*/ 2 w 151"/>
                <a:gd name="T67" fmla="*/ 61 h 145"/>
                <a:gd name="T68" fmla="*/ 29 w 151"/>
                <a:gd name="T69" fmla="*/ 41 h 145"/>
                <a:gd name="T70" fmla="*/ 42 w 151"/>
                <a:gd name="T71" fmla="*/ 64 h 145"/>
                <a:gd name="T72" fmla="*/ 73 w 151"/>
                <a:gd name="T73" fmla="*/ 50 h 145"/>
                <a:gd name="T74" fmla="*/ 73 w 151"/>
                <a:gd name="T75" fmla="*/ 42 h 145"/>
                <a:gd name="T76" fmla="*/ 96 w 151"/>
                <a:gd name="T77" fmla="*/ 22 h 145"/>
                <a:gd name="T78" fmla="*/ 78 w 151"/>
                <a:gd name="T79" fmla="*/ 49 h 145"/>
                <a:gd name="T80" fmla="*/ 102 w 151"/>
                <a:gd name="T81" fmla="*/ 67 h 145"/>
                <a:gd name="T82" fmla="*/ 109 w 151"/>
                <a:gd name="T83" fmla="*/ 60 h 145"/>
                <a:gd name="T84" fmla="*/ 148 w 151"/>
                <a:gd name="T85" fmla="*/ 54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1" h="145">
                  <a:moveTo>
                    <a:pt x="150" y="54"/>
                  </a:moveTo>
                  <a:cubicBezTo>
                    <a:pt x="147" y="44"/>
                    <a:pt x="139" y="38"/>
                    <a:pt x="129" y="38"/>
                  </a:cubicBezTo>
                  <a:cubicBezTo>
                    <a:pt x="127" y="38"/>
                    <a:pt x="125" y="39"/>
                    <a:pt x="122" y="39"/>
                  </a:cubicBezTo>
                  <a:cubicBezTo>
                    <a:pt x="113" y="42"/>
                    <a:pt x="107" y="51"/>
                    <a:pt x="107" y="60"/>
                  </a:cubicBezTo>
                  <a:cubicBezTo>
                    <a:pt x="107" y="61"/>
                    <a:pt x="107" y="62"/>
                    <a:pt x="107" y="63"/>
                  </a:cubicBezTo>
                  <a:cubicBezTo>
                    <a:pt x="103" y="64"/>
                    <a:pt x="103" y="64"/>
                    <a:pt x="103" y="64"/>
                  </a:cubicBezTo>
                  <a:cubicBezTo>
                    <a:pt x="99" y="56"/>
                    <a:pt x="90" y="49"/>
                    <a:pt x="80" y="48"/>
                  </a:cubicBezTo>
                  <a:cubicBezTo>
                    <a:pt x="80" y="43"/>
                    <a:pt x="80" y="43"/>
                    <a:pt x="80" y="43"/>
                  </a:cubicBezTo>
                  <a:cubicBezTo>
                    <a:pt x="90" y="41"/>
                    <a:pt x="98" y="32"/>
                    <a:pt x="98" y="22"/>
                  </a:cubicBezTo>
                  <a:cubicBezTo>
                    <a:pt x="98" y="10"/>
                    <a:pt x="88" y="0"/>
                    <a:pt x="76" y="0"/>
                  </a:cubicBezTo>
                  <a:cubicBezTo>
                    <a:pt x="64" y="0"/>
                    <a:pt x="54" y="10"/>
                    <a:pt x="54" y="22"/>
                  </a:cubicBezTo>
                  <a:cubicBezTo>
                    <a:pt x="54" y="32"/>
                    <a:pt x="61" y="41"/>
                    <a:pt x="71" y="43"/>
                  </a:cubicBezTo>
                  <a:cubicBezTo>
                    <a:pt x="71" y="48"/>
                    <a:pt x="71" y="48"/>
                    <a:pt x="71" y="48"/>
                  </a:cubicBezTo>
                  <a:cubicBezTo>
                    <a:pt x="61" y="49"/>
                    <a:pt x="53" y="55"/>
                    <a:pt x="49" y="64"/>
                  </a:cubicBezTo>
                  <a:cubicBezTo>
                    <a:pt x="45" y="63"/>
                    <a:pt x="45" y="63"/>
                    <a:pt x="45" y="63"/>
                  </a:cubicBezTo>
                  <a:cubicBezTo>
                    <a:pt x="45" y="62"/>
                    <a:pt x="45" y="61"/>
                    <a:pt x="45" y="60"/>
                  </a:cubicBezTo>
                  <a:cubicBezTo>
                    <a:pt x="45" y="51"/>
                    <a:pt x="39" y="42"/>
                    <a:pt x="29" y="39"/>
                  </a:cubicBezTo>
                  <a:cubicBezTo>
                    <a:pt x="27" y="39"/>
                    <a:pt x="25" y="38"/>
                    <a:pt x="23" y="38"/>
                  </a:cubicBezTo>
                  <a:cubicBezTo>
                    <a:pt x="13" y="38"/>
                    <a:pt x="5" y="44"/>
                    <a:pt x="2" y="54"/>
                  </a:cubicBezTo>
                  <a:cubicBezTo>
                    <a:pt x="1" y="56"/>
                    <a:pt x="0" y="58"/>
                    <a:pt x="0" y="61"/>
                  </a:cubicBezTo>
                  <a:cubicBezTo>
                    <a:pt x="0" y="70"/>
                    <a:pt x="6" y="78"/>
                    <a:pt x="16" y="82"/>
                  </a:cubicBezTo>
                  <a:cubicBezTo>
                    <a:pt x="18" y="82"/>
                    <a:pt x="20" y="83"/>
                    <a:pt x="23" y="83"/>
                  </a:cubicBezTo>
                  <a:cubicBezTo>
                    <a:pt x="30" y="83"/>
                    <a:pt x="38" y="78"/>
                    <a:pt x="42" y="71"/>
                  </a:cubicBezTo>
                  <a:cubicBezTo>
                    <a:pt x="46" y="73"/>
                    <a:pt x="46" y="73"/>
                    <a:pt x="46" y="73"/>
                  </a:cubicBezTo>
                  <a:cubicBezTo>
                    <a:pt x="45" y="74"/>
                    <a:pt x="45" y="76"/>
                    <a:pt x="45" y="78"/>
                  </a:cubicBezTo>
                  <a:cubicBezTo>
                    <a:pt x="45" y="86"/>
                    <a:pt x="49" y="94"/>
                    <a:pt x="55" y="100"/>
                  </a:cubicBezTo>
                  <a:cubicBezTo>
                    <a:pt x="52" y="103"/>
                    <a:pt x="52" y="103"/>
                    <a:pt x="52" y="103"/>
                  </a:cubicBezTo>
                  <a:cubicBezTo>
                    <a:pt x="49" y="102"/>
                    <a:pt x="46" y="101"/>
                    <a:pt x="43" y="101"/>
                  </a:cubicBezTo>
                  <a:cubicBezTo>
                    <a:pt x="36" y="101"/>
                    <a:pt x="29" y="104"/>
                    <a:pt x="25" y="110"/>
                  </a:cubicBezTo>
                  <a:cubicBezTo>
                    <a:pt x="22" y="114"/>
                    <a:pt x="21" y="119"/>
                    <a:pt x="21" y="123"/>
                  </a:cubicBezTo>
                  <a:cubicBezTo>
                    <a:pt x="21" y="130"/>
                    <a:pt x="24" y="137"/>
                    <a:pt x="30" y="141"/>
                  </a:cubicBezTo>
                  <a:cubicBezTo>
                    <a:pt x="34" y="144"/>
                    <a:pt x="38" y="145"/>
                    <a:pt x="43" y="145"/>
                  </a:cubicBezTo>
                  <a:cubicBezTo>
                    <a:pt x="43" y="145"/>
                    <a:pt x="43" y="145"/>
                    <a:pt x="43" y="145"/>
                  </a:cubicBezTo>
                  <a:cubicBezTo>
                    <a:pt x="50" y="145"/>
                    <a:pt x="57" y="142"/>
                    <a:pt x="61" y="136"/>
                  </a:cubicBezTo>
                  <a:cubicBezTo>
                    <a:pt x="64" y="132"/>
                    <a:pt x="65" y="128"/>
                    <a:pt x="65" y="123"/>
                  </a:cubicBezTo>
                  <a:cubicBezTo>
                    <a:pt x="65" y="118"/>
                    <a:pt x="63" y="112"/>
                    <a:pt x="59" y="108"/>
                  </a:cubicBezTo>
                  <a:cubicBezTo>
                    <a:pt x="62" y="105"/>
                    <a:pt x="62" y="105"/>
                    <a:pt x="62" y="105"/>
                  </a:cubicBezTo>
                  <a:cubicBezTo>
                    <a:pt x="66" y="107"/>
                    <a:pt x="71" y="108"/>
                    <a:pt x="76" y="108"/>
                  </a:cubicBezTo>
                  <a:cubicBezTo>
                    <a:pt x="81" y="108"/>
                    <a:pt x="86" y="107"/>
                    <a:pt x="90" y="105"/>
                  </a:cubicBezTo>
                  <a:cubicBezTo>
                    <a:pt x="92" y="108"/>
                    <a:pt x="92" y="108"/>
                    <a:pt x="92" y="108"/>
                  </a:cubicBezTo>
                  <a:cubicBezTo>
                    <a:pt x="89" y="112"/>
                    <a:pt x="87" y="118"/>
                    <a:pt x="87" y="123"/>
                  </a:cubicBezTo>
                  <a:cubicBezTo>
                    <a:pt x="87" y="128"/>
                    <a:pt x="88" y="132"/>
                    <a:pt x="91" y="136"/>
                  </a:cubicBezTo>
                  <a:cubicBezTo>
                    <a:pt x="95" y="142"/>
                    <a:pt x="102" y="145"/>
                    <a:pt x="109" y="145"/>
                  </a:cubicBezTo>
                  <a:cubicBezTo>
                    <a:pt x="113" y="145"/>
                    <a:pt x="118" y="144"/>
                    <a:pt x="122" y="141"/>
                  </a:cubicBezTo>
                  <a:cubicBezTo>
                    <a:pt x="128" y="137"/>
                    <a:pt x="131" y="130"/>
                    <a:pt x="131" y="123"/>
                  </a:cubicBezTo>
                  <a:cubicBezTo>
                    <a:pt x="131" y="119"/>
                    <a:pt x="130" y="114"/>
                    <a:pt x="127" y="110"/>
                  </a:cubicBezTo>
                  <a:cubicBezTo>
                    <a:pt x="122" y="104"/>
                    <a:pt x="116" y="101"/>
                    <a:pt x="109" y="101"/>
                  </a:cubicBezTo>
                  <a:cubicBezTo>
                    <a:pt x="106" y="101"/>
                    <a:pt x="103" y="102"/>
                    <a:pt x="100" y="103"/>
                  </a:cubicBezTo>
                  <a:cubicBezTo>
                    <a:pt x="97" y="99"/>
                    <a:pt x="97" y="99"/>
                    <a:pt x="97" y="99"/>
                  </a:cubicBezTo>
                  <a:cubicBezTo>
                    <a:pt x="103" y="94"/>
                    <a:pt x="106" y="86"/>
                    <a:pt x="106" y="78"/>
                  </a:cubicBezTo>
                  <a:cubicBezTo>
                    <a:pt x="106" y="76"/>
                    <a:pt x="106" y="74"/>
                    <a:pt x="106" y="73"/>
                  </a:cubicBezTo>
                  <a:cubicBezTo>
                    <a:pt x="110" y="71"/>
                    <a:pt x="110" y="71"/>
                    <a:pt x="110" y="71"/>
                  </a:cubicBezTo>
                  <a:cubicBezTo>
                    <a:pt x="114" y="78"/>
                    <a:pt x="121" y="83"/>
                    <a:pt x="129" y="83"/>
                  </a:cubicBezTo>
                  <a:cubicBezTo>
                    <a:pt x="131" y="83"/>
                    <a:pt x="134" y="82"/>
                    <a:pt x="136" y="81"/>
                  </a:cubicBezTo>
                  <a:cubicBezTo>
                    <a:pt x="145" y="78"/>
                    <a:pt x="151" y="70"/>
                    <a:pt x="151" y="60"/>
                  </a:cubicBezTo>
                  <a:cubicBezTo>
                    <a:pt x="151" y="58"/>
                    <a:pt x="151" y="56"/>
                    <a:pt x="150" y="54"/>
                  </a:cubicBezTo>
                  <a:close/>
                  <a:moveTo>
                    <a:pt x="135" y="80"/>
                  </a:moveTo>
                  <a:cubicBezTo>
                    <a:pt x="133" y="80"/>
                    <a:pt x="131" y="81"/>
                    <a:pt x="129" y="81"/>
                  </a:cubicBezTo>
                  <a:cubicBezTo>
                    <a:pt x="122" y="81"/>
                    <a:pt x="115" y="76"/>
                    <a:pt x="111" y="70"/>
                  </a:cubicBezTo>
                  <a:cubicBezTo>
                    <a:pt x="111" y="69"/>
                    <a:pt x="111" y="69"/>
                    <a:pt x="111" y="69"/>
                  </a:cubicBezTo>
                  <a:cubicBezTo>
                    <a:pt x="103" y="71"/>
                    <a:pt x="103" y="71"/>
                    <a:pt x="103" y="71"/>
                  </a:cubicBezTo>
                  <a:cubicBezTo>
                    <a:pt x="104" y="72"/>
                    <a:pt x="104" y="72"/>
                    <a:pt x="104" y="72"/>
                  </a:cubicBezTo>
                  <a:cubicBezTo>
                    <a:pt x="104" y="74"/>
                    <a:pt x="104" y="76"/>
                    <a:pt x="104" y="78"/>
                  </a:cubicBezTo>
                  <a:cubicBezTo>
                    <a:pt x="104" y="86"/>
                    <a:pt x="101" y="93"/>
                    <a:pt x="95" y="99"/>
                  </a:cubicBezTo>
                  <a:cubicBezTo>
                    <a:pt x="94" y="99"/>
                    <a:pt x="94" y="99"/>
                    <a:pt x="94" y="99"/>
                  </a:cubicBezTo>
                  <a:cubicBezTo>
                    <a:pt x="99" y="106"/>
                    <a:pt x="99" y="106"/>
                    <a:pt x="99" y="106"/>
                  </a:cubicBezTo>
                  <a:cubicBezTo>
                    <a:pt x="100" y="105"/>
                    <a:pt x="100" y="105"/>
                    <a:pt x="100" y="105"/>
                  </a:cubicBezTo>
                  <a:cubicBezTo>
                    <a:pt x="103" y="104"/>
                    <a:pt x="106" y="103"/>
                    <a:pt x="109" y="103"/>
                  </a:cubicBezTo>
                  <a:cubicBezTo>
                    <a:pt x="115" y="103"/>
                    <a:pt x="121" y="106"/>
                    <a:pt x="125" y="111"/>
                  </a:cubicBezTo>
                  <a:cubicBezTo>
                    <a:pt x="128" y="115"/>
                    <a:pt x="129" y="119"/>
                    <a:pt x="129" y="123"/>
                  </a:cubicBezTo>
                  <a:cubicBezTo>
                    <a:pt x="129" y="129"/>
                    <a:pt x="126" y="135"/>
                    <a:pt x="121" y="139"/>
                  </a:cubicBezTo>
                  <a:cubicBezTo>
                    <a:pt x="117" y="142"/>
                    <a:pt x="113" y="143"/>
                    <a:pt x="109" y="143"/>
                  </a:cubicBezTo>
                  <a:cubicBezTo>
                    <a:pt x="103" y="143"/>
                    <a:pt x="97" y="140"/>
                    <a:pt x="93" y="135"/>
                  </a:cubicBezTo>
                  <a:cubicBezTo>
                    <a:pt x="90" y="131"/>
                    <a:pt x="89" y="127"/>
                    <a:pt x="89" y="123"/>
                  </a:cubicBezTo>
                  <a:cubicBezTo>
                    <a:pt x="89" y="118"/>
                    <a:pt x="91" y="113"/>
                    <a:pt x="95" y="109"/>
                  </a:cubicBezTo>
                  <a:cubicBezTo>
                    <a:pt x="95" y="108"/>
                    <a:pt x="95" y="108"/>
                    <a:pt x="95" y="108"/>
                  </a:cubicBezTo>
                  <a:cubicBezTo>
                    <a:pt x="90" y="102"/>
                    <a:pt x="90" y="102"/>
                    <a:pt x="90" y="102"/>
                  </a:cubicBezTo>
                  <a:cubicBezTo>
                    <a:pt x="90" y="103"/>
                    <a:pt x="90" y="103"/>
                    <a:pt x="90" y="103"/>
                  </a:cubicBezTo>
                  <a:cubicBezTo>
                    <a:pt x="86" y="105"/>
                    <a:pt x="81" y="106"/>
                    <a:pt x="76" y="106"/>
                  </a:cubicBezTo>
                  <a:cubicBezTo>
                    <a:pt x="71" y="106"/>
                    <a:pt x="66" y="105"/>
                    <a:pt x="62" y="103"/>
                  </a:cubicBezTo>
                  <a:cubicBezTo>
                    <a:pt x="61" y="102"/>
                    <a:pt x="61" y="102"/>
                    <a:pt x="61" y="102"/>
                  </a:cubicBezTo>
                  <a:cubicBezTo>
                    <a:pt x="57" y="108"/>
                    <a:pt x="57" y="108"/>
                    <a:pt x="57" y="108"/>
                  </a:cubicBezTo>
                  <a:cubicBezTo>
                    <a:pt x="57" y="109"/>
                    <a:pt x="57" y="109"/>
                    <a:pt x="57" y="109"/>
                  </a:cubicBezTo>
                  <a:cubicBezTo>
                    <a:pt x="61" y="113"/>
                    <a:pt x="63" y="118"/>
                    <a:pt x="63" y="123"/>
                  </a:cubicBezTo>
                  <a:cubicBezTo>
                    <a:pt x="63" y="127"/>
                    <a:pt x="62" y="131"/>
                    <a:pt x="59" y="135"/>
                  </a:cubicBezTo>
                  <a:cubicBezTo>
                    <a:pt x="55" y="140"/>
                    <a:pt x="49" y="143"/>
                    <a:pt x="43" y="143"/>
                  </a:cubicBezTo>
                  <a:cubicBezTo>
                    <a:pt x="39" y="143"/>
                    <a:pt x="35" y="142"/>
                    <a:pt x="31" y="139"/>
                  </a:cubicBezTo>
                  <a:cubicBezTo>
                    <a:pt x="26" y="136"/>
                    <a:pt x="23" y="129"/>
                    <a:pt x="23" y="123"/>
                  </a:cubicBezTo>
                  <a:cubicBezTo>
                    <a:pt x="23" y="119"/>
                    <a:pt x="24" y="115"/>
                    <a:pt x="27" y="111"/>
                  </a:cubicBezTo>
                  <a:cubicBezTo>
                    <a:pt x="31" y="106"/>
                    <a:pt x="37" y="103"/>
                    <a:pt x="43" y="103"/>
                  </a:cubicBezTo>
                  <a:cubicBezTo>
                    <a:pt x="46" y="103"/>
                    <a:pt x="49" y="104"/>
                    <a:pt x="52" y="105"/>
                  </a:cubicBezTo>
                  <a:cubicBezTo>
                    <a:pt x="53" y="106"/>
                    <a:pt x="53" y="106"/>
                    <a:pt x="53" y="106"/>
                  </a:cubicBezTo>
                  <a:cubicBezTo>
                    <a:pt x="57" y="99"/>
                    <a:pt x="57" y="99"/>
                    <a:pt x="57" y="99"/>
                  </a:cubicBezTo>
                  <a:cubicBezTo>
                    <a:pt x="57" y="99"/>
                    <a:pt x="57" y="99"/>
                    <a:pt x="57" y="99"/>
                  </a:cubicBezTo>
                  <a:cubicBezTo>
                    <a:pt x="51" y="94"/>
                    <a:pt x="47" y="86"/>
                    <a:pt x="47" y="78"/>
                  </a:cubicBezTo>
                  <a:cubicBezTo>
                    <a:pt x="47" y="76"/>
                    <a:pt x="48" y="74"/>
                    <a:pt x="48" y="72"/>
                  </a:cubicBezTo>
                  <a:cubicBezTo>
                    <a:pt x="48" y="71"/>
                    <a:pt x="48" y="71"/>
                    <a:pt x="48" y="71"/>
                  </a:cubicBezTo>
                  <a:cubicBezTo>
                    <a:pt x="41" y="69"/>
                    <a:pt x="41" y="69"/>
                    <a:pt x="41" y="69"/>
                  </a:cubicBezTo>
                  <a:cubicBezTo>
                    <a:pt x="40" y="70"/>
                    <a:pt x="40" y="70"/>
                    <a:pt x="40" y="70"/>
                  </a:cubicBezTo>
                  <a:cubicBezTo>
                    <a:pt x="37" y="76"/>
                    <a:pt x="30" y="81"/>
                    <a:pt x="23" y="81"/>
                  </a:cubicBezTo>
                  <a:cubicBezTo>
                    <a:pt x="20" y="81"/>
                    <a:pt x="18" y="80"/>
                    <a:pt x="16" y="80"/>
                  </a:cubicBezTo>
                  <a:cubicBezTo>
                    <a:pt x="8" y="77"/>
                    <a:pt x="2" y="69"/>
                    <a:pt x="2" y="61"/>
                  </a:cubicBezTo>
                  <a:cubicBezTo>
                    <a:pt x="2" y="58"/>
                    <a:pt x="3" y="56"/>
                    <a:pt x="3" y="54"/>
                  </a:cubicBezTo>
                  <a:cubicBezTo>
                    <a:pt x="6" y="46"/>
                    <a:pt x="14" y="40"/>
                    <a:pt x="23" y="40"/>
                  </a:cubicBezTo>
                  <a:cubicBezTo>
                    <a:pt x="25" y="40"/>
                    <a:pt x="27" y="41"/>
                    <a:pt x="29" y="41"/>
                  </a:cubicBezTo>
                  <a:cubicBezTo>
                    <a:pt x="37" y="44"/>
                    <a:pt x="43" y="52"/>
                    <a:pt x="43" y="60"/>
                  </a:cubicBezTo>
                  <a:cubicBezTo>
                    <a:pt x="43" y="61"/>
                    <a:pt x="43" y="62"/>
                    <a:pt x="42" y="63"/>
                  </a:cubicBezTo>
                  <a:cubicBezTo>
                    <a:pt x="42" y="64"/>
                    <a:pt x="42" y="64"/>
                    <a:pt x="42" y="64"/>
                  </a:cubicBezTo>
                  <a:cubicBezTo>
                    <a:pt x="50" y="67"/>
                    <a:pt x="50" y="67"/>
                    <a:pt x="50" y="67"/>
                  </a:cubicBezTo>
                  <a:cubicBezTo>
                    <a:pt x="50" y="66"/>
                    <a:pt x="50" y="66"/>
                    <a:pt x="50" y="66"/>
                  </a:cubicBezTo>
                  <a:cubicBezTo>
                    <a:pt x="54" y="57"/>
                    <a:pt x="63" y="51"/>
                    <a:pt x="73" y="50"/>
                  </a:cubicBezTo>
                  <a:cubicBezTo>
                    <a:pt x="73" y="49"/>
                    <a:pt x="73" y="49"/>
                    <a:pt x="73" y="49"/>
                  </a:cubicBezTo>
                  <a:cubicBezTo>
                    <a:pt x="73" y="42"/>
                    <a:pt x="73" y="42"/>
                    <a:pt x="73" y="42"/>
                  </a:cubicBezTo>
                  <a:cubicBezTo>
                    <a:pt x="73" y="42"/>
                    <a:pt x="73" y="42"/>
                    <a:pt x="73" y="42"/>
                  </a:cubicBezTo>
                  <a:cubicBezTo>
                    <a:pt x="63" y="40"/>
                    <a:pt x="56" y="32"/>
                    <a:pt x="56" y="22"/>
                  </a:cubicBezTo>
                  <a:cubicBezTo>
                    <a:pt x="56" y="11"/>
                    <a:pt x="65" y="2"/>
                    <a:pt x="76" y="2"/>
                  </a:cubicBezTo>
                  <a:cubicBezTo>
                    <a:pt x="87" y="2"/>
                    <a:pt x="96" y="11"/>
                    <a:pt x="96" y="22"/>
                  </a:cubicBezTo>
                  <a:cubicBezTo>
                    <a:pt x="96" y="32"/>
                    <a:pt x="89" y="40"/>
                    <a:pt x="79" y="42"/>
                  </a:cubicBezTo>
                  <a:cubicBezTo>
                    <a:pt x="78" y="42"/>
                    <a:pt x="78" y="42"/>
                    <a:pt x="78" y="42"/>
                  </a:cubicBezTo>
                  <a:cubicBezTo>
                    <a:pt x="78" y="49"/>
                    <a:pt x="78" y="49"/>
                    <a:pt x="78" y="49"/>
                  </a:cubicBezTo>
                  <a:cubicBezTo>
                    <a:pt x="79" y="50"/>
                    <a:pt x="79" y="50"/>
                    <a:pt x="79" y="50"/>
                  </a:cubicBezTo>
                  <a:cubicBezTo>
                    <a:pt x="89" y="51"/>
                    <a:pt x="98" y="57"/>
                    <a:pt x="102" y="66"/>
                  </a:cubicBezTo>
                  <a:cubicBezTo>
                    <a:pt x="102" y="67"/>
                    <a:pt x="102" y="67"/>
                    <a:pt x="102" y="67"/>
                  </a:cubicBezTo>
                  <a:cubicBezTo>
                    <a:pt x="109" y="64"/>
                    <a:pt x="109" y="64"/>
                    <a:pt x="109" y="64"/>
                  </a:cubicBezTo>
                  <a:cubicBezTo>
                    <a:pt x="109" y="64"/>
                    <a:pt x="109" y="64"/>
                    <a:pt x="109" y="64"/>
                  </a:cubicBezTo>
                  <a:cubicBezTo>
                    <a:pt x="109" y="62"/>
                    <a:pt x="109" y="61"/>
                    <a:pt x="109" y="60"/>
                  </a:cubicBezTo>
                  <a:cubicBezTo>
                    <a:pt x="109" y="52"/>
                    <a:pt x="114" y="44"/>
                    <a:pt x="123" y="41"/>
                  </a:cubicBezTo>
                  <a:cubicBezTo>
                    <a:pt x="125" y="41"/>
                    <a:pt x="127" y="40"/>
                    <a:pt x="129" y="40"/>
                  </a:cubicBezTo>
                  <a:cubicBezTo>
                    <a:pt x="138" y="40"/>
                    <a:pt x="146" y="46"/>
                    <a:pt x="148" y="54"/>
                  </a:cubicBezTo>
                  <a:cubicBezTo>
                    <a:pt x="149" y="56"/>
                    <a:pt x="149" y="58"/>
                    <a:pt x="149" y="60"/>
                  </a:cubicBezTo>
                  <a:cubicBezTo>
                    <a:pt x="149" y="69"/>
                    <a:pt x="144" y="77"/>
                    <a:pt x="135" y="8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6">
              <a:extLst>
                <a:ext uri="{FF2B5EF4-FFF2-40B4-BE49-F238E27FC236}">
                  <a16:creationId xmlns:a16="http://schemas.microsoft.com/office/drawing/2014/main" id="{2AC906D2-7602-205F-C720-C19364F831AE}"/>
                </a:ext>
              </a:extLst>
            </p:cNvPr>
            <p:cNvSpPr>
              <a:spLocks noEditPoints="1"/>
            </p:cNvSpPr>
            <p:nvPr/>
          </p:nvSpPr>
          <p:spPr bwMode="auto">
            <a:xfrm>
              <a:off x="-985838" y="2074864"/>
              <a:ext cx="139700" cy="138113"/>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19 w 37"/>
                <a:gd name="T11" fmla="*/ 35 h 37"/>
                <a:gd name="T12" fmla="*/ 2 w 37"/>
                <a:gd name="T13" fmla="*/ 19 h 37"/>
                <a:gd name="T14" fmla="*/ 19 w 37"/>
                <a:gd name="T15" fmla="*/ 2 h 37"/>
                <a:gd name="T16" fmla="*/ 35 w 37"/>
                <a:gd name="T17" fmla="*/ 19 h 37"/>
                <a:gd name="T18" fmla="*/ 19 w 37"/>
                <a:gd name="T19"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37">
                  <a:moveTo>
                    <a:pt x="19" y="0"/>
                  </a:moveTo>
                  <a:cubicBezTo>
                    <a:pt x="9" y="0"/>
                    <a:pt x="0" y="9"/>
                    <a:pt x="0" y="19"/>
                  </a:cubicBezTo>
                  <a:cubicBezTo>
                    <a:pt x="0" y="29"/>
                    <a:pt x="9" y="37"/>
                    <a:pt x="19" y="37"/>
                  </a:cubicBezTo>
                  <a:cubicBezTo>
                    <a:pt x="29" y="37"/>
                    <a:pt x="37" y="29"/>
                    <a:pt x="37" y="19"/>
                  </a:cubicBezTo>
                  <a:cubicBezTo>
                    <a:pt x="37" y="9"/>
                    <a:pt x="29" y="0"/>
                    <a:pt x="19" y="0"/>
                  </a:cubicBezTo>
                  <a:close/>
                  <a:moveTo>
                    <a:pt x="19" y="35"/>
                  </a:moveTo>
                  <a:cubicBezTo>
                    <a:pt x="10" y="35"/>
                    <a:pt x="2" y="28"/>
                    <a:pt x="2" y="19"/>
                  </a:cubicBezTo>
                  <a:cubicBezTo>
                    <a:pt x="2" y="10"/>
                    <a:pt x="10" y="2"/>
                    <a:pt x="19" y="2"/>
                  </a:cubicBezTo>
                  <a:cubicBezTo>
                    <a:pt x="28" y="2"/>
                    <a:pt x="35" y="10"/>
                    <a:pt x="35" y="19"/>
                  </a:cubicBezTo>
                  <a:cubicBezTo>
                    <a:pt x="35" y="28"/>
                    <a:pt x="28" y="35"/>
                    <a:pt x="19" y="35"/>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0" name="Freeform 17">
            <a:extLst>
              <a:ext uri="{FF2B5EF4-FFF2-40B4-BE49-F238E27FC236}">
                <a16:creationId xmlns:a16="http://schemas.microsoft.com/office/drawing/2014/main" id="{D6075665-18BA-C2BC-0807-4A1A31A95E1D}"/>
              </a:ext>
            </a:extLst>
          </p:cNvPr>
          <p:cNvSpPr>
            <a:spLocks noEditPoints="1"/>
          </p:cNvSpPr>
          <p:nvPr/>
        </p:nvSpPr>
        <p:spPr bwMode="auto">
          <a:xfrm>
            <a:off x="2086810" y="3745529"/>
            <a:ext cx="637005" cy="503396"/>
          </a:xfrm>
          <a:custGeom>
            <a:avLst/>
            <a:gdLst>
              <a:gd name="T0" fmla="*/ 164 w 200"/>
              <a:gd name="T1" fmla="*/ 80 h 158"/>
              <a:gd name="T2" fmla="*/ 200 w 200"/>
              <a:gd name="T3" fmla="*/ 79 h 158"/>
              <a:gd name="T4" fmla="*/ 165 w 200"/>
              <a:gd name="T5" fmla="*/ 75 h 158"/>
              <a:gd name="T6" fmla="*/ 98 w 200"/>
              <a:gd name="T7" fmla="*/ 67 h 158"/>
              <a:gd name="T8" fmla="*/ 172 w 200"/>
              <a:gd name="T9" fmla="*/ 61 h 158"/>
              <a:gd name="T10" fmla="*/ 172 w 200"/>
              <a:gd name="T11" fmla="*/ 26 h 158"/>
              <a:gd name="T12" fmla="*/ 155 w 200"/>
              <a:gd name="T13" fmla="*/ 46 h 158"/>
              <a:gd name="T14" fmla="*/ 93 w 200"/>
              <a:gd name="T15" fmla="*/ 54 h 158"/>
              <a:gd name="T16" fmla="*/ 146 w 200"/>
              <a:gd name="T17" fmla="*/ 35 h 158"/>
              <a:gd name="T18" fmla="*/ 146 w 200"/>
              <a:gd name="T19" fmla="*/ 0 h 158"/>
              <a:gd name="T20" fmla="*/ 130 w 200"/>
              <a:gd name="T21" fmla="*/ 25 h 158"/>
              <a:gd name="T22" fmla="*/ 50 w 200"/>
              <a:gd name="T23" fmla="*/ 29 h 158"/>
              <a:gd name="T24" fmla="*/ 50 w 200"/>
              <a:gd name="T25" fmla="*/ 129 h 158"/>
              <a:gd name="T26" fmla="*/ 130 w 200"/>
              <a:gd name="T27" fmla="*/ 133 h 158"/>
              <a:gd name="T28" fmla="*/ 146 w 200"/>
              <a:gd name="T29" fmla="*/ 158 h 158"/>
              <a:gd name="T30" fmla="*/ 164 w 200"/>
              <a:gd name="T31" fmla="*/ 140 h 158"/>
              <a:gd name="T32" fmla="*/ 133 w 200"/>
              <a:gd name="T33" fmla="*/ 129 h 158"/>
              <a:gd name="T34" fmla="*/ 96 w 200"/>
              <a:gd name="T35" fmla="*/ 96 h 158"/>
              <a:gd name="T36" fmla="*/ 155 w 200"/>
              <a:gd name="T37" fmla="*/ 114 h 158"/>
              <a:gd name="T38" fmla="*/ 190 w 200"/>
              <a:gd name="T39" fmla="*/ 114 h 158"/>
              <a:gd name="T40" fmla="*/ 156 w 200"/>
              <a:gd name="T41" fmla="*/ 109 h 158"/>
              <a:gd name="T42" fmla="*/ 99 w 200"/>
              <a:gd name="T43" fmla="*/ 80 h 158"/>
              <a:gd name="T44" fmla="*/ 97 w 200"/>
              <a:gd name="T45" fmla="*/ 94 h 158"/>
              <a:gd name="T46" fmla="*/ 155 w 200"/>
              <a:gd name="T47" fmla="*/ 110 h 158"/>
              <a:gd name="T48" fmla="*/ 164 w 200"/>
              <a:gd name="T49" fmla="*/ 78 h 158"/>
              <a:gd name="T50" fmla="*/ 99 w 200"/>
              <a:gd name="T51" fmla="*/ 77 h 158"/>
              <a:gd name="T52" fmla="*/ 164 w 200"/>
              <a:gd name="T53" fmla="*/ 78 h 158"/>
              <a:gd name="T54" fmla="*/ 198 w 200"/>
              <a:gd name="T55" fmla="*/ 79 h 158"/>
              <a:gd name="T56" fmla="*/ 166 w 200"/>
              <a:gd name="T57" fmla="*/ 79 h 158"/>
              <a:gd name="T58" fmla="*/ 166 w 200"/>
              <a:gd name="T59" fmla="*/ 79 h 158"/>
              <a:gd name="T60" fmla="*/ 182 w 200"/>
              <a:gd name="T61" fmla="*/ 63 h 158"/>
              <a:gd name="T62" fmla="*/ 155 w 200"/>
              <a:gd name="T63" fmla="*/ 48 h 158"/>
              <a:gd name="T64" fmla="*/ 97 w 200"/>
              <a:gd name="T65" fmla="*/ 65 h 158"/>
              <a:gd name="T66" fmla="*/ 172 w 200"/>
              <a:gd name="T67" fmla="*/ 28 h 158"/>
              <a:gd name="T68" fmla="*/ 188 w 200"/>
              <a:gd name="T69" fmla="*/ 43 h 158"/>
              <a:gd name="T70" fmla="*/ 158 w 200"/>
              <a:gd name="T71" fmla="*/ 49 h 158"/>
              <a:gd name="T72" fmla="*/ 157 w 200"/>
              <a:gd name="T73" fmla="*/ 43 h 158"/>
              <a:gd name="T74" fmla="*/ 131 w 200"/>
              <a:gd name="T75" fmla="*/ 27 h 158"/>
              <a:gd name="T76" fmla="*/ 91 w 200"/>
              <a:gd name="T77" fmla="*/ 52 h 158"/>
              <a:gd name="T78" fmla="*/ 131 w 200"/>
              <a:gd name="T79" fmla="*/ 27 h 158"/>
              <a:gd name="T80" fmla="*/ 162 w 200"/>
              <a:gd name="T81" fmla="*/ 18 h 158"/>
              <a:gd name="T82" fmla="*/ 134 w 200"/>
              <a:gd name="T83" fmla="*/ 27 h 158"/>
              <a:gd name="T84" fmla="*/ 131 w 200"/>
              <a:gd name="T85" fmla="*/ 18 h 158"/>
              <a:gd name="T86" fmla="*/ 92 w 200"/>
              <a:gd name="T87" fmla="*/ 106 h 158"/>
              <a:gd name="T88" fmla="*/ 131 w 200"/>
              <a:gd name="T89" fmla="*/ 131 h 158"/>
              <a:gd name="T90" fmla="*/ 92 w 200"/>
              <a:gd name="T91" fmla="*/ 106 h 158"/>
              <a:gd name="T92" fmla="*/ 162 w 200"/>
              <a:gd name="T93" fmla="*/ 140 h 158"/>
              <a:gd name="T94" fmla="*/ 131 w 200"/>
              <a:gd name="T95" fmla="*/ 140 h 158"/>
              <a:gd name="T96" fmla="*/ 134 w 200"/>
              <a:gd name="T97" fmla="*/ 131 h 158"/>
              <a:gd name="T98" fmla="*/ 95 w 200"/>
              <a:gd name="T99" fmla="*/ 94 h 158"/>
              <a:gd name="T100" fmla="*/ 89 w 200"/>
              <a:gd name="T101" fmla="*/ 106 h 158"/>
              <a:gd name="T102" fmla="*/ 2 w 200"/>
              <a:gd name="T103" fmla="*/ 79 h 158"/>
              <a:gd name="T104" fmla="*/ 89 w 200"/>
              <a:gd name="T105" fmla="*/ 53 h 158"/>
              <a:gd name="T106" fmla="*/ 95 w 200"/>
              <a:gd name="T107" fmla="*/ 65 h 158"/>
              <a:gd name="T108" fmla="*/ 97 w 200"/>
              <a:gd name="T109" fmla="*/ 76 h 158"/>
              <a:gd name="T110" fmla="*/ 97 w 200"/>
              <a:gd name="T111" fmla="*/ 76 h 158"/>
              <a:gd name="T112" fmla="*/ 95 w 200"/>
              <a:gd name="T113" fmla="*/ 92 h 158"/>
              <a:gd name="T114" fmla="*/ 157 w 200"/>
              <a:gd name="T115" fmla="*/ 112 h 158"/>
              <a:gd name="T116" fmla="*/ 172 w 200"/>
              <a:gd name="T117" fmla="*/ 99 h 158"/>
              <a:gd name="T118" fmla="*/ 188 w 200"/>
              <a:gd name="T119" fmla="*/ 114 h 158"/>
              <a:gd name="T120" fmla="*/ 157 w 200"/>
              <a:gd name="T121" fmla="*/ 11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0" h="158">
                <a:moveTo>
                  <a:pt x="99" y="80"/>
                </a:moveTo>
                <a:cubicBezTo>
                  <a:pt x="164" y="80"/>
                  <a:pt x="164" y="80"/>
                  <a:pt x="164" y="80"/>
                </a:cubicBezTo>
                <a:cubicBezTo>
                  <a:pt x="165" y="89"/>
                  <a:pt x="172" y="97"/>
                  <a:pt x="182" y="97"/>
                </a:cubicBezTo>
                <a:cubicBezTo>
                  <a:pt x="192" y="97"/>
                  <a:pt x="200" y="89"/>
                  <a:pt x="200" y="79"/>
                </a:cubicBezTo>
                <a:cubicBezTo>
                  <a:pt x="200" y="69"/>
                  <a:pt x="192" y="61"/>
                  <a:pt x="182" y="61"/>
                </a:cubicBezTo>
                <a:cubicBezTo>
                  <a:pt x="173" y="61"/>
                  <a:pt x="166" y="67"/>
                  <a:pt x="165" y="75"/>
                </a:cubicBezTo>
                <a:cubicBezTo>
                  <a:pt x="99" y="75"/>
                  <a:pt x="99" y="75"/>
                  <a:pt x="99" y="75"/>
                </a:cubicBezTo>
                <a:cubicBezTo>
                  <a:pt x="99" y="72"/>
                  <a:pt x="98" y="70"/>
                  <a:pt x="98" y="67"/>
                </a:cubicBezTo>
                <a:cubicBezTo>
                  <a:pt x="156" y="50"/>
                  <a:pt x="156" y="50"/>
                  <a:pt x="156" y="50"/>
                </a:cubicBezTo>
                <a:cubicBezTo>
                  <a:pt x="159" y="57"/>
                  <a:pt x="165" y="61"/>
                  <a:pt x="172" y="61"/>
                </a:cubicBezTo>
                <a:cubicBezTo>
                  <a:pt x="182" y="61"/>
                  <a:pt x="190" y="53"/>
                  <a:pt x="190" y="43"/>
                </a:cubicBezTo>
                <a:cubicBezTo>
                  <a:pt x="190" y="34"/>
                  <a:pt x="182" y="26"/>
                  <a:pt x="172" y="26"/>
                </a:cubicBezTo>
                <a:cubicBezTo>
                  <a:pt x="163" y="26"/>
                  <a:pt x="155" y="34"/>
                  <a:pt x="155" y="43"/>
                </a:cubicBezTo>
                <a:cubicBezTo>
                  <a:pt x="155" y="44"/>
                  <a:pt x="155" y="45"/>
                  <a:pt x="155" y="46"/>
                </a:cubicBezTo>
                <a:cubicBezTo>
                  <a:pt x="97" y="63"/>
                  <a:pt x="97" y="63"/>
                  <a:pt x="97" y="63"/>
                </a:cubicBezTo>
                <a:cubicBezTo>
                  <a:pt x="96" y="60"/>
                  <a:pt x="94" y="57"/>
                  <a:pt x="93" y="54"/>
                </a:cubicBezTo>
                <a:cubicBezTo>
                  <a:pt x="133" y="29"/>
                  <a:pt x="133" y="29"/>
                  <a:pt x="133" y="29"/>
                </a:cubicBezTo>
                <a:cubicBezTo>
                  <a:pt x="136" y="33"/>
                  <a:pt x="141" y="35"/>
                  <a:pt x="146" y="35"/>
                </a:cubicBezTo>
                <a:cubicBezTo>
                  <a:pt x="156" y="35"/>
                  <a:pt x="164" y="27"/>
                  <a:pt x="164" y="18"/>
                </a:cubicBezTo>
                <a:cubicBezTo>
                  <a:pt x="164" y="8"/>
                  <a:pt x="156" y="0"/>
                  <a:pt x="146" y="0"/>
                </a:cubicBezTo>
                <a:cubicBezTo>
                  <a:pt x="136" y="0"/>
                  <a:pt x="129" y="8"/>
                  <a:pt x="129" y="18"/>
                </a:cubicBezTo>
                <a:cubicBezTo>
                  <a:pt x="129" y="20"/>
                  <a:pt x="129" y="23"/>
                  <a:pt x="130" y="25"/>
                </a:cubicBezTo>
                <a:cubicBezTo>
                  <a:pt x="90" y="51"/>
                  <a:pt x="90" y="51"/>
                  <a:pt x="90" y="51"/>
                </a:cubicBezTo>
                <a:cubicBezTo>
                  <a:pt x="81" y="38"/>
                  <a:pt x="66" y="29"/>
                  <a:pt x="50" y="29"/>
                </a:cubicBezTo>
                <a:cubicBezTo>
                  <a:pt x="22" y="29"/>
                  <a:pt x="0" y="52"/>
                  <a:pt x="0" y="79"/>
                </a:cubicBezTo>
                <a:cubicBezTo>
                  <a:pt x="0" y="106"/>
                  <a:pt x="22" y="129"/>
                  <a:pt x="50" y="129"/>
                </a:cubicBezTo>
                <a:cubicBezTo>
                  <a:pt x="66" y="129"/>
                  <a:pt x="81" y="120"/>
                  <a:pt x="90" y="107"/>
                </a:cubicBezTo>
                <a:cubicBezTo>
                  <a:pt x="130" y="133"/>
                  <a:pt x="130" y="133"/>
                  <a:pt x="130" y="133"/>
                </a:cubicBezTo>
                <a:cubicBezTo>
                  <a:pt x="129" y="135"/>
                  <a:pt x="129" y="138"/>
                  <a:pt x="129" y="140"/>
                </a:cubicBezTo>
                <a:cubicBezTo>
                  <a:pt x="129" y="150"/>
                  <a:pt x="136" y="158"/>
                  <a:pt x="146" y="158"/>
                </a:cubicBezTo>
                <a:cubicBezTo>
                  <a:pt x="156" y="158"/>
                  <a:pt x="164" y="150"/>
                  <a:pt x="164" y="140"/>
                </a:cubicBezTo>
                <a:cubicBezTo>
                  <a:pt x="164" y="140"/>
                  <a:pt x="164" y="140"/>
                  <a:pt x="164" y="140"/>
                </a:cubicBezTo>
                <a:cubicBezTo>
                  <a:pt x="164" y="131"/>
                  <a:pt x="156" y="123"/>
                  <a:pt x="146" y="123"/>
                </a:cubicBezTo>
                <a:cubicBezTo>
                  <a:pt x="141" y="123"/>
                  <a:pt x="136" y="125"/>
                  <a:pt x="133" y="129"/>
                </a:cubicBezTo>
                <a:cubicBezTo>
                  <a:pt x="93" y="104"/>
                  <a:pt x="93" y="104"/>
                  <a:pt x="93" y="104"/>
                </a:cubicBezTo>
                <a:cubicBezTo>
                  <a:pt x="94" y="101"/>
                  <a:pt x="95" y="99"/>
                  <a:pt x="96" y="96"/>
                </a:cubicBezTo>
                <a:cubicBezTo>
                  <a:pt x="155" y="113"/>
                  <a:pt x="155" y="113"/>
                  <a:pt x="155" y="113"/>
                </a:cubicBezTo>
                <a:cubicBezTo>
                  <a:pt x="155" y="113"/>
                  <a:pt x="155" y="114"/>
                  <a:pt x="155" y="114"/>
                </a:cubicBezTo>
                <a:cubicBezTo>
                  <a:pt x="155" y="124"/>
                  <a:pt x="163" y="132"/>
                  <a:pt x="172" y="132"/>
                </a:cubicBezTo>
                <a:cubicBezTo>
                  <a:pt x="182" y="132"/>
                  <a:pt x="190" y="124"/>
                  <a:pt x="190" y="114"/>
                </a:cubicBezTo>
                <a:cubicBezTo>
                  <a:pt x="190" y="105"/>
                  <a:pt x="182" y="97"/>
                  <a:pt x="172" y="97"/>
                </a:cubicBezTo>
                <a:cubicBezTo>
                  <a:pt x="165" y="97"/>
                  <a:pt x="158" y="102"/>
                  <a:pt x="156" y="109"/>
                </a:cubicBezTo>
                <a:cubicBezTo>
                  <a:pt x="98" y="92"/>
                  <a:pt x="98" y="92"/>
                  <a:pt x="98" y="92"/>
                </a:cubicBezTo>
                <a:cubicBezTo>
                  <a:pt x="99" y="88"/>
                  <a:pt x="99" y="84"/>
                  <a:pt x="99" y="80"/>
                </a:cubicBezTo>
                <a:close/>
                <a:moveTo>
                  <a:pt x="155" y="111"/>
                </a:moveTo>
                <a:cubicBezTo>
                  <a:pt x="97" y="94"/>
                  <a:pt x="97" y="94"/>
                  <a:pt x="97" y="94"/>
                </a:cubicBezTo>
                <a:cubicBezTo>
                  <a:pt x="97" y="94"/>
                  <a:pt x="97" y="94"/>
                  <a:pt x="97" y="94"/>
                </a:cubicBezTo>
                <a:cubicBezTo>
                  <a:pt x="155" y="110"/>
                  <a:pt x="155" y="110"/>
                  <a:pt x="155" y="110"/>
                </a:cubicBezTo>
                <a:cubicBezTo>
                  <a:pt x="155" y="110"/>
                  <a:pt x="155" y="111"/>
                  <a:pt x="155" y="111"/>
                </a:cubicBezTo>
                <a:close/>
                <a:moveTo>
                  <a:pt x="164" y="78"/>
                </a:moveTo>
                <a:cubicBezTo>
                  <a:pt x="99" y="78"/>
                  <a:pt x="99" y="78"/>
                  <a:pt x="99" y="78"/>
                </a:cubicBezTo>
                <a:cubicBezTo>
                  <a:pt x="99" y="78"/>
                  <a:pt x="99" y="77"/>
                  <a:pt x="99" y="77"/>
                </a:cubicBezTo>
                <a:cubicBezTo>
                  <a:pt x="164" y="77"/>
                  <a:pt x="164" y="77"/>
                  <a:pt x="164" y="77"/>
                </a:cubicBezTo>
                <a:cubicBezTo>
                  <a:pt x="164" y="77"/>
                  <a:pt x="164" y="78"/>
                  <a:pt x="164" y="78"/>
                </a:cubicBezTo>
                <a:close/>
                <a:moveTo>
                  <a:pt x="182" y="63"/>
                </a:moveTo>
                <a:cubicBezTo>
                  <a:pt x="191" y="63"/>
                  <a:pt x="198" y="70"/>
                  <a:pt x="198" y="79"/>
                </a:cubicBezTo>
                <a:cubicBezTo>
                  <a:pt x="198" y="88"/>
                  <a:pt x="191" y="95"/>
                  <a:pt x="182" y="95"/>
                </a:cubicBezTo>
                <a:cubicBezTo>
                  <a:pt x="173" y="95"/>
                  <a:pt x="166" y="88"/>
                  <a:pt x="166" y="79"/>
                </a:cubicBezTo>
                <a:cubicBezTo>
                  <a:pt x="166" y="79"/>
                  <a:pt x="166" y="79"/>
                  <a:pt x="166" y="79"/>
                </a:cubicBezTo>
                <a:cubicBezTo>
                  <a:pt x="166" y="79"/>
                  <a:pt x="166" y="79"/>
                  <a:pt x="166" y="79"/>
                </a:cubicBezTo>
                <a:cubicBezTo>
                  <a:pt x="166" y="78"/>
                  <a:pt x="166" y="77"/>
                  <a:pt x="166" y="76"/>
                </a:cubicBezTo>
                <a:cubicBezTo>
                  <a:pt x="167" y="69"/>
                  <a:pt x="174" y="63"/>
                  <a:pt x="182" y="63"/>
                </a:cubicBezTo>
                <a:close/>
                <a:moveTo>
                  <a:pt x="97" y="65"/>
                </a:moveTo>
                <a:cubicBezTo>
                  <a:pt x="155" y="48"/>
                  <a:pt x="155" y="48"/>
                  <a:pt x="155" y="48"/>
                </a:cubicBezTo>
                <a:cubicBezTo>
                  <a:pt x="155" y="48"/>
                  <a:pt x="155" y="48"/>
                  <a:pt x="155" y="48"/>
                </a:cubicBezTo>
                <a:cubicBezTo>
                  <a:pt x="97" y="65"/>
                  <a:pt x="97" y="65"/>
                  <a:pt x="97" y="65"/>
                </a:cubicBezTo>
                <a:cubicBezTo>
                  <a:pt x="97" y="65"/>
                  <a:pt x="97" y="65"/>
                  <a:pt x="97" y="65"/>
                </a:cubicBezTo>
                <a:close/>
                <a:moveTo>
                  <a:pt x="172" y="28"/>
                </a:moveTo>
                <a:cubicBezTo>
                  <a:pt x="181" y="28"/>
                  <a:pt x="188" y="35"/>
                  <a:pt x="188" y="43"/>
                </a:cubicBezTo>
                <a:cubicBezTo>
                  <a:pt x="188" y="43"/>
                  <a:pt x="188" y="43"/>
                  <a:pt x="188" y="43"/>
                </a:cubicBezTo>
                <a:cubicBezTo>
                  <a:pt x="188" y="52"/>
                  <a:pt x="181" y="59"/>
                  <a:pt x="172" y="59"/>
                </a:cubicBezTo>
                <a:cubicBezTo>
                  <a:pt x="166" y="59"/>
                  <a:pt x="160" y="55"/>
                  <a:pt x="158" y="49"/>
                </a:cubicBezTo>
                <a:cubicBezTo>
                  <a:pt x="157" y="48"/>
                  <a:pt x="157" y="48"/>
                  <a:pt x="157" y="47"/>
                </a:cubicBezTo>
                <a:cubicBezTo>
                  <a:pt x="157" y="46"/>
                  <a:pt x="157" y="45"/>
                  <a:pt x="157" y="43"/>
                </a:cubicBezTo>
                <a:cubicBezTo>
                  <a:pt x="157" y="35"/>
                  <a:pt x="164" y="28"/>
                  <a:pt x="172" y="28"/>
                </a:cubicBezTo>
                <a:close/>
                <a:moveTo>
                  <a:pt x="131" y="27"/>
                </a:moveTo>
                <a:cubicBezTo>
                  <a:pt x="91" y="53"/>
                  <a:pt x="91" y="53"/>
                  <a:pt x="91" y="53"/>
                </a:cubicBezTo>
                <a:cubicBezTo>
                  <a:pt x="91" y="52"/>
                  <a:pt x="91" y="52"/>
                  <a:pt x="91" y="52"/>
                </a:cubicBezTo>
                <a:cubicBezTo>
                  <a:pt x="131" y="27"/>
                  <a:pt x="131" y="27"/>
                  <a:pt x="131" y="27"/>
                </a:cubicBezTo>
                <a:cubicBezTo>
                  <a:pt x="131" y="27"/>
                  <a:pt x="131" y="27"/>
                  <a:pt x="131" y="27"/>
                </a:cubicBezTo>
                <a:close/>
                <a:moveTo>
                  <a:pt x="146" y="2"/>
                </a:moveTo>
                <a:cubicBezTo>
                  <a:pt x="155" y="2"/>
                  <a:pt x="162" y="9"/>
                  <a:pt x="162" y="18"/>
                </a:cubicBezTo>
                <a:cubicBezTo>
                  <a:pt x="162" y="26"/>
                  <a:pt x="155" y="33"/>
                  <a:pt x="146" y="33"/>
                </a:cubicBezTo>
                <a:cubicBezTo>
                  <a:pt x="141" y="33"/>
                  <a:pt x="137" y="31"/>
                  <a:pt x="134" y="27"/>
                </a:cubicBezTo>
                <a:cubicBezTo>
                  <a:pt x="133" y="26"/>
                  <a:pt x="133" y="26"/>
                  <a:pt x="133" y="25"/>
                </a:cubicBezTo>
                <a:cubicBezTo>
                  <a:pt x="131" y="23"/>
                  <a:pt x="131" y="20"/>
                  <a:pt x="131" y="18"/>
                </a:cubicBezTo>
                <a:cubicBezTo>
                  <a:pt x="131" y="9"/>
                  <a:pt x="138" y="2"/>
                  <a:pt x="146" y="2"/>
                </a:cubicBezTo>
                <a:close/>
                <a:moveTo>
                  <a:pt x="92" y="106"/>
                </a:moveTo>
                <a:cubicBezTo>
                  <a:pt x="131" y="131"/>
                  <a:pt x="131" y="131"/>
                  <a:pt x="131" y="131"/>
                </a:cubicBezTo>
                <a:cubicBezTo>
                  <a:pt x="131" y="131"/>
                  <a:pt x="131" y="131"/>
                  <a:pt x="131" y="131"/>
                </a:cubicBezTo>
                <a:cubicBezTo>
                  <a:pt x="91" y="106"/>
                  <a:pt x="91" y="106"/>
                  <a:pt x="91" y="106"/>
                </a:cubicBezTo>
                <a:cubicBezTo>
                  <a:pt x="91" y="106"/>
                  <a:pt x="91" y="106"/>
                  <a:pt x="92" y="106"/>
                </a:cubicBezTo>
                <a:close/>
                <a:moveTo>
                  <a:pt x="146" y="125"/>
                </a:moveTo>
                <a:cubicBezTo>
                  <a:pt x="155" y="125"/>
                  <a:pt x="162" y="132"/>
                  <a:pt x="162" y="140"/>
                </a:cubicBezTo>
                <a:cubicBezTo>
                  <a:pt x="162" y="149"/>
                  <a:pt x="155" y="156"/>
                  <a:pt x="146" y="156"/>
                </a:cubicBezTo>
                <a:cubicBezTo>
                  <a:pt x="138" y="156"/>
                  <a:pt x="131" y="149"/>
                  <a:pt x="131" y="140"/>
                </a:cubicBezTo>
                <a:cubicBezTo>
                  <a:pt x="131" y="138"/>
                  <a:pt x="131" y="135"/>
                  <a:pt x="132" y="133"/>
                </a:cubicBezTo>
                <a:cubicBezTo>
                  <a:pt x="133" y="132"/>
                  <a:pt x="133" y="132"/>
                  <a:pt x="134" y="131"/>
                </a:cubicBezTo>
                <a:cubicBezTo>
                  <a:pt x="136" y="127"/>
                  <a:pt x="141" y="125"/>
                  <a:pt x="146" y="125"/>
                </a:cubicBezTo>
                <a:close/>
                <a:moveTo>
                  <a:pt x="95" y="94"/>
                </a:moveTo>
                <a:cubicBezTo>
                  <a:pt x="94" y="97"/>
                  <a:pt x="92" y="101"/>
                  <a:pt x="90" y="104"/>
                </a:cubicBezTo>
                <a:cubicBezTo>
                  <a:pt x="90" y="104"/>
                  <a:pt x="90" y="105"/>
                  <a:pt x="89" y="106"/>
                </a:cubicBezTo>
                <a:cubicBezTo>
                  <a:pt x="81" y="118"/>
                  <a:pt x="66" y="127"/>
                  <a:pt x="50" y="127"/>
                </a:cubicBezTo>
                <a:cubicBezTo>
                  <a:pt x="23" y="127"/>
                  <a:pt x="2" y="105"/>
                  <a:pt x="2" y="79"/>
                </a:cubicBezTo>
                <a:cubicBezTo>
                  <a:pt x="2" y="53"/>
                  <a:pt x="23" y="32"/>
                  <a:pt x="50" y="31"/>
                </a:cubicBezTo>
                <a:cubicBezTo>
                  <a:pt x="66" y="31"/>
                  <a:pt x="81" y="40"/>
                  <a:pt x="89" y="53"/>
                </a:cubicBezTo>
                <a:cubicBezTo>
                  <a:pt x="90" y="53"/>
                  <a:pt x="90" y="54"/>
                  <a:pt x="90" y="54"/>
                </a:cubicBezTo>
                <a:cubicBezTo>
                  <a:pt x="92" y="58"/>
                  <a:pt x="94" y="61"/>
                  <a:pt x="95" y="65"/>
                </a:cubicBezTo>
                <a:cubicBezTo>
                  <a:pt x="95" y="65"/>
                  <a:pt x="95" y="66"/>
                  <a:pt x="96" y="67"/>
                </a:cubicBezTo>
                <a:cubicBezTo>
                  <a:pt x="96" y="70"/>
                  <a:pt x="97" y="73"/>
                  <a:pt x="97" y="76"/>
                </a:cubicBezTo>
                <a:cubicBezTo>
                  <a:pt x="98" y="76"/>
                  <a:pt x="98" y="76"/>
                  <a:pt x="98" y="76"/>
                </a:cubicBezTo>
                <a:cubicBezTo>
                  <a:pt x="97" y="76"/>
                  <a:pt x="97" y="76"/>
                  <a:pt x="97" y="76"/>
                </a:cubicBezTo>
                <a:cubicBezTo>
                  <a:pt x="97" y="77"/>
                  <a:pt x="97" y="78"/>
                  <a:pt x="97" y="79"/>
                </a:cubicBezTo>
                <a:cubicBezTo>
                  <a:pt x="97" y="84"/>
                  <a:pt x="97" y="88"/>
                  <a:pt x="95" y="92"/>
                </a:cubicBezTo>
                <a:cubicBezTo>
                  <a:pt x="95" y="93"/>
                  <a:pt x="95" y="93"/>
                  <a:pt x="95" y="94"/>
                </a:cubicBezTo>
                <a:close/>
                <a:moveTo>
                  <a:pt x="157" y="112"/>
                </a:moveTo>
                <a:cubicBezTo>
                  <a:pt x="157" y="111"/>
                  <a:pt x="157" y="111"/>
                  <a:pt x="157" y="110"/>
                </a:cubicBezTo>
                <a:cubicBezTo>
                  <a:pt x="159" y="103"/>
                  <a:pt x="165" y="99"/>
                  <a:pt x="172" y="99"/>
                </a:cubicBezTo>
                <a:cubicBezTo>
                  <a:pt x="181" y="99"/>
                  <a:pt x="188" y="106"/>
                  <a:pt x="188" y="114"/>
                </a:cubicBezTo>
                <a:cubicBezTo>
                  <a:pt x="188" y="114"/>
                  <a:pt x="188" y="114"/>
                  <a:pt x="188" y="114"/>
                </a:cubicBezTo>
                <a:cubicBezTo>
                  <a:pt x="188" y="123"/>
                  <a:pt x="181" y="130"/>
                  <a:pt x="172" y="130"/>
                </a:cubicBezTo>
                <a:cubicBezTo>
                  <a:pt x="164" y="130"/>
                  <a:pt x="157" y="123"/>
                  <a:pt x="157" y="114"/>
                </a:cubicBezTo>
                <a:cubicBezTo>
                  <a:pt x="157" y="114"/>
                  <a:pt x="157" y="113"/>
                  <a:pt x="157" y="11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1" name="Freeform 19">
            <a:extLst>
              <a:ext uri="{FF2B5EF4-FFF2-40B4-BE49-F238E27FC236}">
                <a16:creationId xmlns:a16="http://schemas.microsoft.com/office/drawing/2014/main" id="{BBCEFD3D-885F-DA95-E9E2-E6AB865C5A5F}"/>
              </a:ext>
            </a:extLst>
          </p:cNvPr>
          <p:cNvSpPr>
            <a:spLocks noEditPoints="1"/>
          </p:cNvSpPr>
          <p:nvPr/>
        </p:nvSpPr>
        <p:spPr bwMode="auto">
          <a:xfrm>
            <a:off x="2090209" y="4855450"/>
            <a:ext cx="541694" cy="601580"/>
          </a:xfrm>
          <a:custGeom>
            <a:avLst/>
            <a:gdLst>
              <a:gd name="T0" fmla="*/ 145 w 168"/>
              <a:gd name="T1" fmla="*/ 103 h 187"/>
              <a:gd name="T2" fmla="*/ 156 w 168"/>
              <a:gd name="T3" fmla="*/ 82 h 187"/>
              <a:gd name="T4" fmla="*/ 168 w 168"/>
              <a:gd name="T5" fmla="*/ 60 h 187"/>
              <a:gd name="T6" fmla="*/ 130 w 168"/>
              <a:gd name="T7" fmla="*/ 38 h 187"/>
              <a:gd name="T8" fmla="*/ 87 w 168"/>
              <a:gd name="T9" fmla="*/ 89 h 187"/>
              <a:gd name="T10" fmla="*/ 109 w 168"/>
              <a:gd name="T11" fmla="*/ 26 h 187"/>
              <a:gd name="T12" fmla="*/ 61 w 168"/>
              <a:gd name="T13" fmla="*/ 36 h 187"/>
              <a:gd name="T14" fmla="*/ 46 w 168"/>
              <a:gd name="T15" fmla="*/ 46 h 187"/>
              <a:gd name="T16" fmla="*/ 3 w 168"/>
              <a:gd name="T17" fmla="*/ 47 h 187"/>
              <a:gd name="T18" fmla="*/ 23 w 168"/>
              <a:gd name="T19" fmla="*/ 85 h 187"/>
              <a:gd name="T20" fmla="*/ 24 w 168"/>
              <a:gd name="T21" fmla="*/ 103 h 187"/>
              <a:gd name="T22" fmla="*/ 3 w 168"/>
              <a:gd name="T23" fmla="*/ 141 h 187"/>
              <a:gd name="T24" fmla="*/ 46 w 168"/>
              <a:gd name="T25" fmla="*/ 142 h 187"/>
              <a:gd name="T26" fmla="*/ 46 w 168"/>
              <a:gd name="T27" fmla="*/ 142 h 187"/>
              <a:gd name="T28" fmla="*/ 61 w 168"/>
              <a:gd name="T29" fmla="*/ 150 h 187"/>
              <a:gd name="T30" fmla="*/ 84 w 168"/>
              <a:gd name="T31" fmla="*/ 187 h 187"/>
              <a:gd name="T32" fmla="*/ 107 w 168"/>
              <a:gd name="T33" fmla="*/ 150 h 187"/>
              <a:gd name="T34" fmla="*/ 87 w 168"/>
              <a:gd name="T35" fmla="*/ 99 h 187"/>
              <a:gd name="T36" fmla="*/ 143 w 168"/>
              <a:gd name="T37" fmla="*/ 153 h 187"/>
              <a:gd name="T38" fmla="*/ 156 w 168"/>
              <a:gd name="T39" fmla="*/ 106 h 187"/>
              <a:gd name="T40" fmla="*/ 117 w 168"/>
              <a:gd name="T41" fmla="*/ 128 h 187"/>
              <a:gd name="T42" fmla="*/ 137 w 168"/>
              <a:gd name="T43" fmla="*/ 103 h 187"/>
              <a:gd name="T44" fmla="*/ 66 w 168"/>
              <a:gd name="T45" fmla="*/ 144 h 187"/>
              <a:gd name="T46" fmla="*/ 66 w 168"/>
              <a:gd name="T47" fmla="*/ 44 h 187"/>
              <a:gd name="T48" fmla="*/ 102 w 168"/>
              <a:gd name="T49" fmla="*/ 44 h 187"/>
              <a:gd name="T50" fmla="*/ 86 w 168"/>
              <a:gd name="T51" fmla="*/ 93 h 187"/>
              <a:gd name="T52" fmla="*/ 121 w 168"/>
              <a:gd name="T53" fmla="*/ 73 h 187"/>
              <a:gd name="T54" fmla="*/ 131 w 168"/>
              <a:gd name="T55" fmla="*/ 40 h 187"/>
              <a:gd name="T56" fmla="*/ 166 w 168"/>
              <a:gd name="T57" fmla="*/ 60 h 187"/>
              <a:gd name="T58" fmla="*/ 144 w 168"/>
              <a:gd name="T59" fmla="*/ 83 h 187"/>
              <a:gd name="T60" fmla="*/ 119 w 168"/>
              <a:gd name="T61" fmla="*/ 60 h 187"/>
              <a:gd name="T62" fmla="*/ 84 w 168"/>
              <a:gd name="T63" fmla="*/ 2 h 187"/>
              <a:gd name="T64" fmla="*/ 105 w 168"/>
              <a:gd name="T65" fmla="*/ 37 h 187"/>
              <a:gd name="T66" fmla="*/ 61 w 168"/>
              <a:gd name="T67" fmla="*/ 26 h 187"/>
              <a:gd name="T68" fmla="*/ 31 w 168"/>
              <a:gd name="T69" fmla="*/ 85 h 187"/>
              <a:gd name="T70" fmla="*/ 49 w 168"/>
              <a:gd name="T71" fmla="*/ 53 h 187"/>
              <a:gd name="T72" fmla="*/ 5 w 168"/>
              <a:gd name="T73" fmla="*/ 48 h 187"/>
              <a:gd name="T74" fmla="*/ 45 w 168"/>
              <a:gd name="T75" fmla="*/ 47 h 187"/>
              <a:gd name="T76" fmla="*/ 45 w 168"/>
              <a:gd name="T77" fmla="*/ 72 h 187"/>
              <a:gd name="T78" fmla="*/ 13 w 168"/>
              <a:gd name="T79" fmla="*/ 80 h 187"/>
              <a:gd name="T80" fmla="*/ 37 w 168"/>
              <a:gd name="T81" fmla="*/ 148 h 187"/>
              <a:gd name="T82" fmla="*/ 2 w 168"/>
              <a:gd name="T83" fmla="*/ 128 h 187"/>
              <a:gd name="T84" fmla="*/ 24 w 168"/>
              <a:gd name="T85" fmla="*/ 105 h 187"/>
              <a:gd name="T86" fmla="*/ 48 w 168"/>
              <a:gd name="T87" fmla="*/ 128 h 187"/>
              <a:gd name="T88" fmla="*/ 47 w 168"/>
              <a:gd name="T89" fmla="*/ 115 h 187"/>
              <a:gd name="T90" fmla="*/ 49 w 168"/>
              <a:gd name="T91" fmla="*/ 135 h 187"/>
              <a:gd name="T92" fmla="*/ 107 w 168"/>
              <a:gd name="T93" fmla="*/ 162 h 187"/>
              <a:gd name="T94" fmla="*/ 63 w 168"/>
              <a:gd name="T95" fmla="*/ 151 h 187"/>
              <a:gd name="T96" fmla="*/ 63 w 168"/>
              <a:gd name="T97" fmla="*/ 151 h 187"/>
              <a:gd name="T98" fmla="*/ 105 w 168"/>
              <a:gd name="T99" fmla="*/ 151 h 187"/>
              <a:gd name="T100" fmla="*/ 163 w 168"/>
              <a:gd name="T101" fmla="*/ 140 h 187"/>
              <a:gd name="T102" fmla="*/ 131 w 168"/>
              <a:gd name="T103" fmla="*/ 148 h 187"/>
              <a:gd name="T104" fmla="*/ 123 w 168"/>
              <a:gd name="T105" fmla="*/ 116 h 187"/>
              <a:gd name="T106" fmla="*/ 144 w 168"/>
              <a:gd name="T107" fmla="*/ 105 h 187"/>
              <a:gd name="T108" fmla="*/ 163 w 168"/>
              <a:gd name="T109" fmla="*/ 140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8" h="187">
                <a:moveTo>
                  <a:pt x="156" y="106"/>
                </a:moveTo>
                <a:cubicBezTo>
                  <a:pt x="152" y="104"/>
                  <a:pt x="149" y="103"/>
                  <a:pt x="145" y="103"/>
                </a:cubicBezTo>
                <a:cubicBezTo>
                  <a:pt x="145" y="103"/>
                  <a:pt x="145" y="103"/>
                  <a:pt x="145" y="103"/>
                </a:cubicBezTo>
                <a:cubicBezTo>
                  <a:pt x="90" y="94"/>
                  <a:pt x="90" y="94"/>
                  <a:pt x="90" y="94"/>
                </a:cubicBezTo>
                <a:cubicBezTo>
                  <a:pt x="145" y="85"/>
                  <a:pt x="145" y="85"/>
                  <a:pt x="145" y="85"/>
                </a:cubicBezTo>
                <a:cubicBezTo>
                  <a:pt x="149" y="85"/>
                  <a:pt x="152" y="84"/>
                  <a:pt x="156" y="82"/>
                </a:cubicBezTo>
                <a:cubicBezTo>
                  <a:pt x="155" y="81"/>
                  <a:pt x="155" y="81"/>
                  <a:pt x="155" y="81"/>
                </a:cubicBezTo>
                <a:cubicBezTo>
                  <a:pt x="156" y="82"/>
                  <a:pt x="156" y="82"/>
                  <a:pt x="156" y="82"/>
                </a:cubicBezTo>
                <a:cubicBezTo>
                  <a:pt x="164" y="77"/>
                  <a:pt x="168" y="69"/>
                  <a:pt x="168" y="60"/>
                </a:cubicBezTo>
                <a:cubicBezTo>
                  <a:pt x="168" y="56"/>
                  <a:pt x="167" y="51"/>
                  <a:pt x="165" y="47"/>
                </a:cubicBezTo>
                <a:cubicBezTo>
                  <a:pt x="160" y="39"/>
                  <a:pt x="152" y="35"/>
                  <a:pt x="143" y="35"/>
                </a:cubicBezTo>
                <a:cubicBezTo>
                  <a:pt x="138" y="35"/>
                  <a:pt x="134" y="36"/>
                  <a:pt x="130" y="38"/>
                </a:cubicBezTo>
                <a:cubicBezTo>
                  <a:pt x="127" y="40"/>
                  <a:pt x="124" y="43"/>
                  <a:pt x="122" y="46"/>
                </a:cubicBezTo>
                <a:cubicBezTo>
                  <a:pt x="122" y="46"/>
                  <a:pt x="122" y="46"/>
                  <a:pt x="122" y="46"/>
                </a:cubicBezTo>
                <a:cubicBezTo>
                  <a:pt x="87" y="89"/>
                  <a:pt x="87" y="89"/>
                  <a:pt x="87" y="89"/>
                </a:cubicBezTo>
                <a:cubicBezTo>
                  <a:pt x="107" y="37"/>
                  <a:pt x="107" y="37"/>
                  <a:pt x="107" y="37"/>
                </a:cubicBezTo>
                <a:cubicBezTo>
                  <a:pt x="107" y="37"/>
                  <a:pt x="107" y="37"/>
                  <a:pt x="107" y="37"/>
                </a:cubicBezTo>
                <a:cubicBezTo>
                  <a:pt x="108" y="34"/>
                  <a:pt x="109" y="30"/>
                  <a:pt x="109" y="26"/>
                </a:cubicBezTo>
                <a:cubicBezTo>
                  <a:pt x="109" y="12"/>
                  <a:pt x="98" y="0"/>
                  <a:pt x="84" y="0"/>
                </a:cubicBezTo>
                <a:cubicBezTo>
                  <a:pt x="70" y="0"/>
                  <a:pt x="59" y="12"/>
                  <a:pt x="59" y="26"/>
                </a:cubicBezTo>
                <a:cubicBezTo>
                  <a:pt x="59" y="30"/>
                  <a:pt x="59" y="33"/>
                  <a:pt x="61" y="36"/>
                </a:cubicBezTo>
                <a:cubicBezTo>
                  <a:pt x="81" y="88"/>
                  <a:pt x="81" y="88"/>
                  <a:pt x="81" y="88"/>
                </a:cubicBezTo>
                <a:cubicBezTo>
                  <a:pt x="46" y="46"/>
                  <a:pt x="46" y="46"/>
                  <a:pt x="46" y="46"/>
                </a:cubicBezTo>
                <a:cubicBezTo>
                  <a:pt x="46" y="46"/>
                  <a:pt x="46" y="46"/>
                  <a:pt x="46" y="46"/>
                </a:cubicBezTo>
                <a:cubicBezTo>
                  <a:pt x="44" y="43"/>
                  <a:pt x="41" y="40"/>
                  <a:pt x="38" y="38"/>
                </a:cubicBezTo>
                <a:cubicBezTo>
                  <a:pt x="34" y="36"/>
                  <a:pt x="29" y="35"/>
                  <a:pt x="25" y="35"/>
                </a:cubicBezTo>
                <a:cubicBezTo>
                  <a:pt x="16" y="35"/>
                  <a:pt x="8" y="39"/>
                  <a:pt x="3" y="47"/>
                </a:cubicBezTo>
                <a:cubicBezTo>
                  <a:pt x="1" y="51"/>
                  <a:pt x="0" y="56"/>
                  <a:pt x="0" y="60"/>
                </a:cubicBezTo>
                <a:cubicBezTo>
                  <a:pt x="0" y="69"/>
                  <a:pt x="4" y="77"/>
                  <a:pt x="12" y="82"/>
                </a:cubicBezTo>
                <a:cubicBezTo>
                  <a:pt x="16" y="84"/>
                  <a:pt x="19" y="85"/>
                  <a:pt x="23" y="85"/>
                </a:cubicBezTo>
                <a:cubicBezTo>
                  <a:pt x="23" y="85"/>
                  <a:pt x="23" y="85"/>
                  <a:pt x="23" y="85"/>
                </a:cubicBezTo>
                <a:cubicBezTo>
                  <a:pt x="78" y="94"/>
                  <a:pt x="78" y="94"/>
                  <a:pt x="78" y="94"/>
                </a:cubicBezTo>
                <a:cubicBezTo>
                  <a:pt x="24" y="103"/>
                  <a:pt x="24" y="103"/>
                  <a:pt x="24" y="103"/>
                </a:cubicBezTo>
                <a:cubicBezTo>
                  <a:pt x="20" y="103"/>
                  <a:pt x="16" y="104"/>
                  <a:pt x="12" y="106"/>
                </a:cubicBezTo>
                <a:cubicBezTo>
                  <a:pt x="4" y="111"/>
                  <a:pt x="0" y="119"/>
                  <a:pt x="0" y="128"/>
                </a:cubicBezTo>
                <a:cubicBezTo>
                  <a:pt x="0" y="132"/>
                  <a:pt x="1" y="137"/>
                  <a:pt x="3" y="141"/>
                </a:cubicBezTo>
                <a:cubicBezTo>
                  <a:pt x="8" y="149"/>
                  <a:pt x="16" y="153"/>
                  <a:pt x="25" y="153"/>
                </a:cubicBezTo>
                <a:cubicBezTo>
                  <a:pt x="29" y="153"/>
                  <a:pt x="34" y="152"/>
                  <a:pt x="38" y="150"/>
                </a:cubicBezTo>
                <a:cubicBezTo>
                  <a:pt x="41" y="148"/>
                  <a:pt x="44" y="145"/>
                  <a:pt x="46" y="142"/>
                </a:cubicBezTo>
                <a:cubicBezTo>
                  <a:pt x="46" y="142"/>
                  <a:pt x="46" y="142"/>
                  <a:pt x="46" y="142"/>
                </a:cubicBezTo>
                <a:cubicBezTo>
                  <a:pt x="46" y="142"/>
                  <a:pt x="46" y="142"/>
                  <a:pt x="46" y="142"/>
                </a:cubicBezTo>
                <a:cubicBezTo>
                  <a:pt x="46" y="142"/>
                  <a:pt x="46" y="142"/>
                  <a:pt x="46" y="142"/>
                </a:cubicBezTo>
                <a:cubicBezTo>
                  <a:pt x="81" y="99"/>
                  <a:pt x="81" y="99"/>
                  <a:pt x="81" y="99"/>
                </a:cubicBezTo>
                <a:cubicBezTo>
                  <a:pt x="61" y="150"/>
                  <a:pt x="61" y="150"/>
                  <a:pt x="61" y="150"/>
                </a:cubicBezTo>
                <a:cubicBezTo>
                  <a:pt x="61" y="150"/>
                  <a:pt x="61" y="150"/>
                  <a:pt x="61" y="150"/>
                </a:cubicBezTo>
                <a:cubicBezTo>
                  <a:pt x="61" y="151"/>
                  <a:pt x="61" y="151"/>
                  <a:pt x="61" y="151"/>
                </a:cubicBezTo>
                <a:cubicBezTo>
                  <a:pt x="59" y="154"/>
                  <a:pt x="58" y="158"/>
                  <a:pt x="58" y="162"/>
                </a:cubicBezTo>
                <a:cubicBezTo>
                  <a:pt x="58" y="176"/>
                  <a:pt x="70" y="187"/>
                  <a:pt x="84" y="187"/>
                </a:cubicBezTo>
                <a:cubicBezTo>
                  <a:pt x="98" y="187"/>
                  <a:pt x="109" y="176"/>
                  <a:pt x="109" y="162"/>
                </a:cubicBezTo>
                <a:cubicBezTo>
                  <a:pt x="109" y="158"/>
                  <a:pt x="108" y="154"/>
                  <a:pt x="107" y="150"/>
                </a:cubicBezTo>
                <a:cubicBezTo>
                  <a:pt x="107" y="150"/>
                  <a:pt x="107" y="150"/>
                  <a:pt x="107" y="150"/>
                </a:cubicBezTo>
                <a:cubicBezTo>
                  <a:pt x="107" y="150"/>
                  <a:pt x="107" y="150"/>
                  <a:pt x="106" y="150"/>
                </a:cubicBezTo>
                <a:cubicBezTo>
                  <a:pt x="107" y="150"/>
                  <a:pt x="107" y="150"/>
                  <a:pt x="107" y="150"/>
                </a:cubicBezTo>
                <a:cubicBezTo>
                  <a:pt x="87" y="99"/>
                  <a:pt x="87" y="99"/>
                  <a:pt x="87" y="99"/>
                </a:cubicBezTo>
                <a:cubicBezTo>
                  <a:pt x="122" y="142"/>
                  <a:pt x="122" y="142"/>
                  <a:pt x="122" y="142"/>
                </a:cubicBezTo>
                <a:cubicBezTo>
                  <a:pt x="124" y="145"/>
                  <a:pt x="127" y="148"/>
                  <a:pt x="130" y="150"/>
                </a:cubicBezTo>
                <a:cubicBezTo>
                  <a:pt x="134" y="152"/>
                  <a:pt x="138" y="153"/>
                  <a:pt x="143" y="153"/>
                </a:cubicBezTo>
                <a:cubicBezTo>
                  <a:pt x="152" y="153"/>
                  <a:pt x="160" y="149"/>
                  <a:pt x="165" y="141"/>
                </a:cubicBezTo>
                <a:cubicBezTo>
                  <a:pt x="167" y="137"/>
                  <a:pt x="168" y="132"/>
                  <a:pt x="168" y="128"/>
                </a:cubicBezTo>
                <a:cubicBezTo>
                  <a:pt x="168" y="119"/>
                  <a:pt x="164" y="111"/>
                  <a:pt x="156" y="106"/>
                </a:cubicBezTo>
                <a:close/>
                <a:moveTo>
                  <a:pt x="137" y="103"/>
                </a:moveTo>
                <a:cubicBezTo>
                  <a:pt x="130" y="105"/>
                  <a:pt x="124" y="109"/>
                  <a:pt x="121" y="115"/>
                </a:cubicBezTo>
                <a:cubicBezTo>
                  <a:pt x="118" y="119"/>
                  <a:pt x="117" y="124"/>
                  <a:pt x="117" y="128"/>
                </a:cubicBezTo>
                <a:cubicBezTo>
                  <a:pt x="117" y="130"/>
                  <a:pt x="118" y="133"/>
                  <a:pt x="118" y="135"/>
                </a:cubicBezTo>
                <a:cubicBezTo>
                  <a:pt x="86" y="95"/>
                  <a:pt x="86" y="95"/>
                  <a:pt x="86" y="95"/>
                </a:cubicBezTo>
                <a:lnTo>
                  <a:pt x="137" y="103"/>
                </a:lnTo>
                <a:close/>
                <a:moveTo>
                  <a:pt x="102" y="144"/>
                </a:moveTo>
                <a:cubicBezTo>
                  <a:pt x="97" y="139"/>
                  <a:pt x="91" y="137"/>
                  <a:pt x="84" y="137"/>
                </a:cubicBezTo>
                <a:cubicBezTo>
                  <a:pt x="77" y="137"/>
                  <a:pt x="70" y="139"/>
                  <a:pt x="66" y="144"/>
                </a:cubicBezTo>
                <a:cubicBezTo>
                  <a:pt x="84" y="97"/>
                  <a:pt x="84" y="97"/>
                  <a:pt x="84" y="97"/>
                </a:cubicBezTo>
                <a:lnTo>
                  <a:pt x="102" y="144"/>
                </a:lnTo>
                <a:close/>
                <a:moveTo>
                  <a:pt x="66" y="44"/>
                </a:moveTo>
                <a:cubicBezTo>
                  <a:pt x="70" y="48"/>
                  <a:pt x="77" y="51"/>
                  <a:pt x="84" y="51"/>
                </a:cubicBezTo>
                <a:cubicBezTo>
                  <a:pt x="84" y="51"/>
                  <a:pt x="84" y="51"/>
                  <a:pt x="84" y="51"/>
                </a:cubicBezTo>
                <a:cubicBezTo>
                  <a:pt x="91" y="51"/>
                  <a:pt x="97" y="48"/>
                  <a:pt x="102" y="44"/>
                </a:cubicBezTo>
                <a:cubicBezTo>
                  <a:pt x="84" y="91"/>
                  <a:pt x="84" y="91"/>
                  <a:pt x="84" y="91"/>
                </a:cubicBezTo>
                <a:lnTo>
                  <a:pt x="66" y="44"/>
                </a:lnTo>
                <a:close/>
                <a:moveTo>
                  <a:pt x="86" y="93"/>
                </a:moveTo>
                <a:cubicBezTo>
                  <a:pt x="118" y="53"/>
                  <a:pt x="118" y="53"/>
                  <a:pt x="118" y="53"/>
                </a:cubicBezTo>
                <a:cubicBezTo>
                  <a:pt x="118" y="55"/>
                  <a:pt x="117" y="58"/>
                  <a:pt x="117" y="60"/>
                </a:cubicBezTo>
                <a:cubicBezTo>
                  <a:pt x="117" y="64"/>
                  <a:pt x="118" y="69"/>
                  <a:pt x="121" y="73"/>
                </a:cubicBezTo>
                <a:cubicBezTo>
                  <a:pt x="124" y="79"/>
                  <a:pt x="130" y="83"/>
                  <a:pt x="137" y="85"/>
                </a:cubicBezTo>
                <a:lnTo>
                  <a:pt x="86" y="93"/>
                </a:lnTo>
                <a:close/>
                <a:moveTo>
                  <a:pt x="131" y="40"/>
                </a:moveTo>
                <a:cubicBezTo>
                  <a:pt x="135" y="38"/>
                  <a:pt x="139" y="37"/>
                  <a:pt x="143" y="37"/>
                </a:cubicBezTo>
                <a:cubicBezTo>
                  <a:pt x="151" y="37"/>
                  <a:pt x="159" y="41"/>
                  <a:pt x="163" y="48"/>
                </a:cubicBezTo>
                <a:cubicBezTo>
                  <a:pt x="165" y="52"/>
                  <a:pt x="166" y="56"/>
                  <a:pt x="166" y="60"/>
                </a:cubicBezTo>
                <a:cubicBezTo>
                  <a:pt x="166" y="68"/>
                  <a:pt x="162" y="76"/>
                  <a:pt x="155" y="80"/>
                </a:cubicBezTo>
                <a:cubicBezTo>
                  <a:pt x="155" y="80"/>
                  <a:pt x="155" y="80"/>
                  <a:pt x="155" y="80"/>
                </a:cubicBezTo>
                <a:cubicBezTo>
                  <a:pt x="151" y="82"/>
                  <a:pt x="148" y="83"/>
                  <a:pt x="144" y="83"/>
                </a:cubicBezTo>
                <a:cubicBezTo>
                  <a:pt x="144" y="83"/>
                  <a:pt x="143" y="83"/>
                  <a:pt x="143" y="83"/>
                </a:cubicBezTo>
                <a:cubicBezTo>
                  <a:pt x="135" y="83"/>
                  <a:pt x="127" y="79"/>
                  <a:pt x="123" y="72"/>
                </a:cubicBezTo>
                <a:cubicBezTo>
                  <a:pt x="120" y="68"/>
                  <a:pt x="119" y="64"/>
                  <a:pt x="119" y="60"/>
                </a:cubicBezTo>
                <a:cubicBezTo>
                  <a:pt x="119" y="55"/>
                  <a:pt x="121" y="51"/>
                  <a:pt x="123" y="47"/>
                </a:cubicBezTo>
                <a:cubicBezTo>
                  <a:pt x="125" y="44"/>
                  <a:pt x="128" y="42"/>
                  <a:pt x="131" y="40"/>
                </a:cubicBezTo>
                <a:close/>
                <a:moveTo>
                  <a:pt x="84" y="2"/>
                </a:moveTo>
                <a:cubicBezTo>
                  <a:pt x="90" y="2"/>
                  <a:pt x="96" y="5"/>
                  <a:pt x="100" y="9"/>
                </a:cubicBezTo>
                <a:cubicBezTo>
                  <a:pt x="105" y="14"/>
                  <a:pt x="107" y="19"/>
                  <a:pt x="107" y="26"/>
                </a:cubicBezTo>
                <a:cubicBezTo>
                  <a:pt x="107" y="30"/>
                  <a:pt x="106" y="33"/>
                  <a:pt x="105" y="37"/>
                </a:cubicBezTo>
                <a:cubicBezTo>
                  <a:pt x="101" y="44"/>
                  <a:pt x="93" y="49"/>
                  <a:pt x="84" y="49"/>
                </a:cubicBezTo>
                <a:cubicBezTo>
                  <a:pt x="75" y="49"/>
                  <a:pt x="67" y="44"/>
                  <a:pt x="63" y="37"/>
                </a:cubicBezTo>
                <a:cubicBezTo>
                  <a:pt x="61" y="33"/>
                  <a:pt x="61" y="30"/>
                  <a:pt x="61" y="26"/>
                </a:cubicBezTo>
                <a:cubicBezTo>
                  <a:pt x="61" y="13"/>
                  <a:pt x="71" y="3"/>
                  <a:pt x="84" y="2"/>
                </a:cubicBezTo>
                <a:close/>
                <a:moveTo>
                  <a:pt x="82" y="93"/>
                </a:moveTo>
                <a:cubicBezTo>
                  <a:pt x="31" y="85"/>
                  <a:pt x="31" y="85"/>
                  <a:pt x="31" y="85"/>
                </a:cubicBezTo>
                <a:cubicBezTo>
                  <a:pt x="38" y="83"/>
                  <a:pt x="43" y="79"/>
                  <a:pt x="47" y="73"/>
                </a:cubicBezTo>
                <a:cubicBezTo>
                  <a:pt x="49" y="69"/>
                  <a:pt x="50" y="64"/>
                  <a:pt x="50" y="60"/>
                </a:cubicBezTo>
                <a:cubicBezTo>
                  <a:pt x="50" y="58"/>
                  <a:pt x="50" y="55"/>
                  <a:pt x="49" y="53"/>
                </a:cubicBezTo>
                <a:lnTo>
                  <a:pt x="82" y="93"/>
                </a:lnTo>
                <a:close/>
                <a:moveTo>
                  <a:pt x="2" y="60"/>
                </a:moveTo>
                <a:cubicBezTo>
                  <a:pt x="2" y="56"/>
                  <a:pt x="3" y="52"/>
                  <a:pt x="5" y="48"/>
                </a:cubicBezTo>
                <a:cubicBezTo>
                  <a:pt x="9" y="41"/>
                  <a:pt x="17" y="37"/>
                  <a:pt x="25" y="37"/>
                </a:cubicBezTo>
                <a:cubicBezTo>
                  <a:pt x="29" y="37"/>
                  <a:pt x="33" y="38"/>
                  <a:pt x="37" y="40"/>
                </a:cubicBezTo>
                <a:cubicBezTo>
                  <a:pt x="40" y="42"/>
                  <a:pt x="43" y="44"/>
                  <a:pt x="45" y="47"/>
                </a:cubicBezTo>
                <a:cubicBezTo>
                  <a:pt x="47" y="51"/>
                  <a:pt x="48" y="55"/>
                  <a:pt x="48" y="60"/>
                </a:cubicBezTo>
                <a:cubicBezTo>
                  <a:pt x="48" y="64"/>
                  <a:pt x="47" y="68"/>
                  <a:pt x="45" y="72"/>
                </a:cubicBezTo>
                <a:cubicBezTo>
                  <a:pt x="45" y="72"/>
                  <a:pt x="45" y="72"/>
                  <a:pt x="45" y="72"/>
                </a:cubicBezTo>
                <a:cubicBezTo>
                  <a:pt x="41" y="79"/>
                  <a:pt x="33" y="83"/>
                  <a:pt x="25" y="83"/>
                </a:cubicBezTo>
                <a:cubicBezTo>
                  <a:pt x="25" y="83"/>
                  <a:pt x="24" y="83"/>
                  <a:pt x="24" y="83"/>
                </a:cubicBezTo>
                <a:cubicBezTo>
                  <a:pt x="20" y="83"/>
                  <a:pt x="17" y="82"/>
                  <a:pt x="13" y="80"/>
                </a:cubicBezTo>
                <a:cubicBezTo>
                  <a:pt x="6" y="76"/>
                  <a:pt x="2" y="68"/>
                  <a:pt x="2" y="60"/>
                </a:cubicBezTo>
                <a:close/>
                <a:moveTo>
                  <a:pt x="45" y="141"/>
                </a:moveTo>
                <a:cubicBezTo>
                  <a:pt x="43" y="144"/>
                  <a:pt x="40" y="146"/>
                  <a:pt x="37" y="148"/>
                </a:cubicBezTo>
                <a:cubicBezTo>
                  <a:pt x="33" y="150"/>
                  <a:pt x="29" y="151"/>
                  <a:pt x="25" y="151"/>
                </a:cubicBezTo>
                <a:cubicBezTo>
                  <a:pt x="17" y="151"/>
                  <a:pt x="9" y="147"/>
                  <a:pt x="5" y="140"/>
                </a:cubicBezTo>
                <a:cubicBezTo>
                  <a:pt x="3" y="136"/>
                  <a:pt x="2" y="132"/>
                  <a:pt x="2" y="128"/>
                </a:cubicBezTo>
                <a:cubicBezTo>
                  <a:pt x="2" y="120"/>
                  <a:pt x="6" y="112"/>
                  <a:pt x="13" y="108"/>
                </a:cubicBezTo>
                <a:cubicBezTo>
                  <a:pt x="17" y="106"/>
                  <a:pt x="20" y="105"/>
                  <a:pt x="24" y="105"/>
                </a:cubicBezTo>
                <a:cubicBezTo>
                  <a:pt x="24" y="105"/>
                  <a:pt x="24" y="105"/>
                  <a:pt x="24" y="105"/>
                </a:cubicBezTo>
                <a:cubicBezTo>
                  <a:pt x="24" y="105"/>
                  <a:pt x="25" y="105"/>
                  <a:pt x="25" y="105"/>
                </a:cubicBezTo>
                <a:cubicBezTo>
                  <a:pt x="33" y="105"/>
                  <a:pt x="41" y="109"/>
                  <a:pt x="45" y="116"/>
                </a:cubicBezTo>
                <a:cubicBezTo>
                  <a:pt x="47" y="120"/>
                  <a:pt x="48" y="124"/>
                  <a:pt x="48" y="128"/>
                </a:cubicBezTo>
                <a:cubicBezTo>
                  <a:pt x="48" y="132"/>
                  <a:pt x="47" y="137"/>
                  <a:pt x="45" y="141"/>
                </a:cubicBezTo>
                <a:cubicBezTo>
                  <a:pt x="45" y="141"/>
                  <a:pt x="45" y="141"/>
                  <a:pt x="45" y="141"/>
                </a:cubicBezTo>
                <a:close/>
                <a:moveTo>
                  <a:pt x="47" y="115"/>
                </a:moveTo>
                <a:cubicBezTo>
                  <a:pt x="43" y="109"/>
                  <a:pt x="38" y="105"/>
                  <a:pt x="31" y="103"/>
                </a:cubicBezTo>
                <a:cubicBezTo>
                  <a:pt x="81" y="95"/>
                  <a:pt x="81" y="95"/>
                  <a:pt x="81" y="95"/>
                </a:cubicBezTo>
                <a:cubicBezTo>
                  <a:pt x="49" y="135"/>
                  <a:pt x="49" y="135"/>
                  <a:pt x="49" y="135"/>
                </a:cubicBezTo>
                <a:cubicBezTo>
                  <a:pt x="50" y="132"/>
                  <a:pt x="50" y="130"/>
                  <a:pt x="50" y="128"/>
                </a:cubicBezTo>
                <a:cubicBezTo>
                  <a:pt x="50" y="124"/>
                  <a:pt x="49" y="119"/>
                  <a:pt x="47" y="115"/>
                </a:cubicBezTo>
                <a:close/>
                <a:moveTo>
                  <a:pt x="107" y="162"/>
                </a:moveTo>
                <a:cubicBezTo>
                  <a:pt x="107" y="175"/>
                  <a:pt x="97" y="185"/>
                  <a:pt x="84" y="185"/>
                </a:cubicBezTo>
                <a:cubicBezTo>
                  <a:pt x="71" y="185"/>
                  <a:pt x="60" y="175"/>
                  <a:pt x="60" y="162"/>
                </a:cubicBezTo>
                <a:cubicBezTo>
                  <a:pt x="60" y="158"/>
                  <a:pt x="61" y="155"/>
                  <a:pt x="63" y="151"/>
                </a:cubicBezTo>
                <a:cubicBezTo>
                  <a:pt x="63" y="151"/>
                  <a:pt x="63" y="151"/>
                  <a:pt x="63" y="151"/>
                </a:cubicBezTo>
                <a:cubicBezTo>
                  <a:pt x="63" y="151"/>
                  <a:pt x="63" y="151"/>
                  <a:pt x="63" y="151"/>
                </a:cubicBezTo>
                <a:cubicBezTo>
                  <a:pt x="63" y="151"/>
                  <a:pt x="63" y="151"/>
                  <a:pt x="63" y="151"/>
                </a:cubicBezTo>
                <a:cubicBezTo>
                  <a:pt x="63" y="151"/>
                  <a:pt x="63" y="151"/>
                  <a:pt x="63" y="151"/>
                </a:cubicBezTo>
                <a:cubicBezTo>
                  <a:pt x="67" y="144"/>
                  <a:pt x="75" y="139"/>
                  <a:pt x="84" y="139"/>
                </a:cubicBezTo>
                <a:cubicBezTo>
                  <a:pt x="93" y="139"/>
                  <a:pt x="101" y="144"/>
                  <a:pt x="105" y="151"/>
                </a:cubicBezTo>
                <a:cubicBezTo>
                  <a:pt x="105" y="151"/>
                  <a:pt x="105" y="151"/>
                  <a:pt x="105" y="151"/>
                </a:cubicBezTo>
                <a:cubicBezTo>
                  <a:pt x="106" y="155"/>
                  <a:pt x="107" y="158"/>
                  <a:pt x="107" y="162"/>
                </a:cubicBezTo>
                <a:close/>
                <a:moveTo>
                  <a:pt x="163" y="140"/>
                </a:moveTo>
                <a:cubicBezTo>
                  <a:pt x="163" y="140"/>
                  <a:pt x="163" y="140"/>
                  <a:pt x="163" y="140"/>
                </a:cubicBezTo>
                <a:cubicBezTo>
                  <a:pt x="159" y="147"/>
                  <a:pt x="151" y="151"/>
                  <a:pt x="143" y="151"/>
                </a:cubicBezTo>
                <a:cubicBezTo>
                  <a:pt x="139" y="151"/>
                  <a:pt x="135" y="150"/>
                  <a:pt x="131" y="148"/>
                </a:cubicBezTo>
                <a:cubicBezTo>
                  <a:pt x="128" y="146"/>
                  <a:pt x="125" y="144"/>
                  <a:pt x="123" y="141"/>
                </a:cubicBezTo>
                <a:cubicBezTo>
                  <a:pt x="121" y="137"/>
                  <a:pt x="119" y="132"/>
                  <a:pt x="119" y="128"/>
                </a:cubicBezTo>
                <a:cubicBezTo>
                  <a:pt x="119" y="124"/>
                  <a:pt x="120" y="120"/>
                  <a:pt x="123" y="116"/>
                </a:cubicBezTo>
                <a:cubicBezTo>
                  <a:pt x="127" y="109"/>
                  <a:pt x="135" y="105"/>
                  <a:pt x="143" y="105"/>
                </a:cubicBezTo>
                <a:cubicBezTo>
                  <a:pt x="143" y="105"/>
                  <a:pt x="143" y="105"/>
                  <a:pt x="143" y="105"/>
                </a:cubicBezTo>
                <a:cubicBezTo>
                  <a:pt x="143" y="105"/>
                  <a:pt x="144" y="105"/>
                  <a:pt x="144" y="105"/>
                </a:cubicBezTo>
                <a:cubicBezTo>
                  <a:pt x="148" y="105"/>
                  <a:pt x="151" y="106"/>
                  <a:pt x="155" y="108"/>
                </a:cubicBezTo>
                <a:cubicBezTo>
                  <a:pt x="162" y="112"/>
                  <a:pt x="166" y="120"/>
                  <a:pt x="166" y="128"/>
                </a:cubicBezTo>
                <a:cubicBezTo>
                  <a:pt x="166" y="132"/>
                  <a:pt x="165" y="136"/>
                  <a:pt x="163" y="14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2" name="Freeform 18">
            <a:extLst>
              <a:ext uri="{FF2B5EF4-FFF2-40B4-BE49-F238E27FC236}">
                <a16:creationId xmlns:a16="http://schemas.microsoft.com/office/drawing/2014/main" id="{045C0A37-FA8B-FE44-DF0F-43346708B07C}"/>
              </a:ext>
            </a:extLst>
          </p:cNvPr>
          <p:cNvSpPr>
            <a:spLocks noEditPoints="1"/>
          </p:cNvSpPr>
          <p:nvPr/>
        </p:nvSpPr>
        <p:spPr bwMode="auto">
          <a:xfrm>
            <a:off x="2086810" y="6068670"/>
            <a:ext cx="589193" cy="573979"/>
          </a:xfrm>
          <a:custGeom>
            <a:avLst/>
            <a:gdLst>
              <a:gd name="T0" fmla="*/ 166 w 180"/>
              <a:gd name="T1" fmla="*/ 108 h 176"/>
              <a:gd name="T2" fmla="*/ 121 w 180"/>
              <a:gd name="T3" fmla="*/ 30 h 176"/>
              <a:gd name="T4" fmla="*/ 59 w 180"/>
              <a:gd name="T5" fmla="*/ 30 h 176"/>
              <a:gd name="T6" fmla="*/ 14 w 180"/>
              <a:gd name="T7" fmla="*/ 108 h 176"/>
              <a:gd name="T8" fmla="*/ 4 w 180"/>
              <a:gd name="T9" fmla="*/ 150 h 176"/>
              <a:gd name="T10" fmla="*/ 31 w 180"/>
              <a:gd name="T11" fmla="*/ 165 h 176"/>
              <a:gd name="T12" fmla="*/ 90 w 180"/>
              <a:gd name="T13" fmla="*/ 176 h 176"/>
              <a:gd name="T14" fmla="*/ 149 w 180"/>
              <a:gd name="T15" fmla="*/ 165 h 176"/>
              <a:gd name="T16" fmla="*/ 176 w 180"/>
              <a:gd name="T17" fmla="*/ 150 h 176"/>
              <a:gd name="T18" fmla="*/ 180 w 180"/>
              <a:gd name="T19" fmla="*/ 134 h 176"/>
              <a:gd name="T20" fmla="*/ 164 w 180"/>
              <a:gd name="T21" fmla="*/ 107 h 176"/>
              <a:gd name="T22" fmla="*/ 155 w 180"/>
              <a:gd name="T23" fmla="*/ 100 h 176"/>
              <a:gd name="T24" fmla="*/ 121 w 180"/>
              <a:gd name="T25" fmla="*/ 32 h 176"/>
              <a:gd name="T26" fmla="*/ 108 w 180"/>
              <a:gd name="T27" fmla="*/ 111 h 176"/>
              <a:gd name="T28" fmla="*/ 90 w 180"/>
              <a:gd name="T29" fmla="*/ 164 h 176"/>
              <a:gd name="T30" fmla="*/ 72 w 180"/>
              <a:gd name="T31" fmla="*/ 111 h 176"/>
              <a:gd name="T32" fmla="*/ 71 w 180"/>
              <a:gd name="T33" fmla="*/ 109 h 176"/>
              <a:gd name="T34" fmla="*/ 26 w 180"/>
              <a:gd name="T35" fmla="*/ 103 h 176"/>
              <a:gd name="T36" fmla="*/ 61 w 180"/>
              <a:gd name="T37" fmla="*/ 43 h 176"/>
              <a:gd name="T38" fmla="*/ 85 w 180"/>
              <a:gd name="T39" fmla="*/ 76 h 176"/>
              <a:gd name="T40" fmla="*/ 90 w 180"/>
              <a:gd name="T41" fmla="*/ 79 h 176"/>
              <a:gd name="T42" fmla="*/ 119 w 180"/>
              <a:gd name="T43" fmla="*/ 43 h 176"/>
              <a:gd name="T44" fmla="*/ 153 w 180"/>
              <a:gd name="T45" fmla="*/ 103 h 176"/>
              <a:gd name="T46" fmla="*/ 119 w 180"/>
              <a:gd name="T47" fmla="*/ 106 h 176"/>
              <a:gd name="T48" fmla="*/ 109 w 180"/>
              <a:gd name="T49" fmla="*/ 109 h 176"/>
              <a:gd name="T50" fmla="*/ 108 w 180"/>
              <a:gd name="T51" fmla="*/ 111 h 176"/>
              <a:gd name="T52" fmla="*/ 90 w 180"/>
              <a:gd name="T53" fmla="*/ 2 h 176"/>
              <a:gd name="T54" fmla="*/ 119 w 180"/>
              <a:gd name="T55" fmla="*/ 32 h 176"/>
              <a:gd name="T56" fmla="*/ 101 w 180"/>
              <a:gd name="T57" fmla="*/ 67 h 176"/>
              <a:gd name="T58" fmla="*/ 90 w 180"/>
              <a:gd name="T59" fmla="*/ 77 h 176"/>
              <a:gd name="T60" fmla="*/ 62 w 180"/>
              <a:gd name="T61" fmla="*/ 41 h 176"/>
              <a:gd name="T62" fmla="*/ 61 w 180"/>
              <a:gd name="T63" fmla="*/ 31 h 176"/>
              <a:gd name="T64" fmla="*/ 60 w 180"/>
              <a:gd name="T65" fmla="*/ 41 h 176"/>
              <a:gd name="T66" fmla="*/ 24 w 180"/>
              <a:gd name="T67" fmla="*/ 104 h 176"/>
              <a:gd name="T68" fmla="*/ 15 w 180"/>
              <a:gd name="T69" fmla="*/ 100 h 176"/>
              <a:gd name="T70" fmla="*/ 31 w 180"/>
              <a:gd name="T71" fmla="*/ 163 h 176"/>
              <a:gd name="T72" fmla="*/ 2 w 180"/>
              <a:gd name="T73" fmla="*/ 134 h 176"/>
              <a:gd name="T74" fmla="*/ 16 w 180"/>
              <a:gd name="T75" fmla="*/ 109 h 176"/>
              <a:gd name="T76" fmla="*/ 38 w 180"/>
              <a:gd name="T77" fmla="*/ 104 h 176"/>
              <a:gd name="T78" fmla="*/ 68 w 180"/>
              <a:gd name="T79" fmla="*/ 110 h 176"/>
              <a:gd name="T80" fmla="*/ 70 w 180"/>
              <a:gd name="T81" fmla="*/ 111 h 176"/>
              <a:gd name="T82" fmla="*/ 54 w 180"/>
              <a:gd name="T83" fmla="*/ 154 h 176"/>
              <a:gd name="T84" fmla="*/ 53 w 180"/>
              <a:gd name="T85" fmla="*/ 153 h 176"/>
              <a:gd name="T86" fmla="*/ 45 w 180"/>
              <a:gd name="T87" fmla="*/ 160 h 176"/>
              <a:gd name="T88" fmla="*/ 47 w 180"/>
              <a:gd name="T89" fmla="*/ 161 h 176"/>
              <a:gd name="T90" fmla="*/ 90 w 180"/>
              <a:gd name="T91" fmla="*/ 166 h 176"/>
              <a:gd name="T92" fmla="*/ 133 w 180"/>
              <a:gd name="T93" fmla="*/ 161 h 176"/>
              <a:gd name="T94" fmla="*/ 47 w 180"/>
              <a:gd name="T95" fmla="*/ 161 h 176"/>
              <a:gd name="T96" fmla="*/ 149 w 180"/>
              <a:gd name="T97" fmla="*/ 163 h 176"/>
              <a:gd name="T98" fmla="*/ 135 w 180"/>
              <a:gd name="T99" fmla="*/ 159 h 176"/>
              <a:gd name="T100" fmla="*/ 110 w 180"/>
              <a:gd name="T101" fmla="*/ 111 h 176"/>
              <a:gd name="T102" fmla="*/ 154 w 180"/>
              <a:gd name="T103" fmla="*/ 105 h 176"/>
              <a:gd name="T104" fmla="*/ 164 w 180"/>
              <a:gd name="T105" fmla="*/ 109 h 176"/>
              <a:gd name="T106" fmla="*/ 178 w 180"/>
              <a:gd name="T107" fmla="*/ 134 h 176"/>
              <a:gd name="T108" fmla="*/ 175 w 180"/>
              <a:gd name="T109" fmla="*/ 14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0" h="176">
                <a:moveTo>
                  <a:pt x="180" y="134"/>
                </a:moveTo>
                <a:cubicBezTo>
                  <a:pt x="180" y="124"/>
                  <a:pt x="175" y="114"/>
                  <a:pt x="166" y="108"/>
                </a:cubicBezTo>
                <a:cubicBezTo>
                  <a:pt x="166" y="105"/>
                  <a:pt x="166" y="103"/>
                  <a:pt x="166" y="100"/>
                </a:cubicBezTo>
                <a:cubicBezTo>
                  <a:pt x="166" y="69"/>
                  <a:pt x="147" y="42"/>
                  <a:pt x="121" y="30"/>
                </a:cubicBezTo>
                <a:cubicBezTo>
                  <a:pt x="120" y="14"/>
                  <a:pt x="107" y="0"/>
                  <a:pt x="90" y="0"/>
                </a:cubicBezTo>
                <a:cubicBezTo>
                  <a:pt x="73" y="0"/>
                  <a:pt x="60" y="14"/>
                  <a:pt x="59" y="30"/>
                </a:cubicBezTo>
                <a:cubicBezTo>
                  <a:pt x="32" y="42"/>
                  <a:pt x="13" y="69"/>
                  <a:pt x="13" y="100"/>
                </a:cubicBezTo>
                <a:cubicBezTo>
                  <a:pt x="13" y="103"/>
                  <a:pt x="14" y="105"/>
                  <a:pt x="14" y="108"/>
                </a:cubicBezTo>
                <a:cubicBezTo>
                  <a:pt x="5" y="114"/>
                  <a:pt x="0" y="124"/>
                  <a:pt x="0" y="134"/>
                </a:cubicBezTo>
                <a:cubicBezTo>
                  <a:pt x="0" y="140"/>
                  <a:pt x="1" y="145"/>
                  <a:pt x="4" y="150"/>
                </a:cubicBezTo>
                <a:cubicBezTo>
                  <a:pt x="9" y="160"/>
                  <a:pt x="20" y="165"/>
                  <a:pt x="31" y="165"/>
                </a:cubicBezTo>
                <a:cubicBezTo>
                  <a:pt x="31" y="165"/>
                  <a:pt x="31" y="165"/>
                  <a:pt x="31" y="165"/>
                </a:cubicBezTo>
                <a:cubicBezTo>
                  <a:pt x="36" y="165"/>
                  <a:pt x="40" y="164"/>
                  <a:pt x="45" y="162"/>
                </a:cubicBezTo>
                <a:cubicBezTo>
                  <a:pt x="58" y="171"/>
                  <a:pt x="73" y="176"/>
                  <a:pt x="90" y="176"/>
                </a:cubicBezTo>
                <a:cubicBezTo>
                  <a:pt x="106" y="176"/>
                  <a:pt x="122" y="171"/>
                  <a:pt x="135" y="162"/>
                </a:cubicBezTo>
                <a:cubicBezTo>
                  <a:pt x="139" y="164"/>
                  <a:pt x="144" y="165"/>
                  <a:pt x="149" y="165"/>
                </a:cubicBezTo>
                <a:cubicBezTo>
                  <a:pt x="149" y="165"/>
                  <a:pt x="149" y="165"/>
                  <a:pt x="149" y="165"/>
                </a:cubicBezTo>
                <a:cubicBezTo>
                  <a:pt x="160" y="165"/>
                  <a:pt x="170" y="160"/>
                  <a:pt x="176" y="150"/>
                </a:cubicBezTo>
                <a:cubicBezTo>
                  <a:pt x="176" y="150"/>
                  <a:pt x="176" y="150"/>
                  <a:pt x="176" y="150"/>
                </a:cubicBezTo>
                <a:cubicBezTo>
                  <a:pt x="179" y="145"/>
                  <a:pt x="180" y="140"/>
                  <a:pt x="180" y="134"/>
                </a:cubicBezTo>
                <a:close/>
                <a:moveTo>
                  <a:pt x="164" y="100"/>
                </a:moveTo>
                <a:cubicBezTo>
                  <a:pt x="164" y="102"/>
                  <a:pt x="164" y="105"/>
                  <a:pt x="164" y="107"/>
                </a:cubicBezTo>
                <a:cubicBezTo>
                  <a:pt x="161" y="105"/>
                  <a:pt x="158" y="104"/>
                  <a:pt x="155" y="103"/>
                </a:cubicBezTo>
                <a:cubicBezTo>
                  <a:pt x="155" y="102"/>
                  <a:pt x="155" y="101"/>
                  <a:pt x="155" y="100"/>
                </a:cubicBezTo>
                <a:cubicBezTo>
                  <a:pt x="155" y="74"/>
                  <a:pt x="141" y="52"/>
                  <a:pt x="120" y="41"/>
                </a:cubicBezTo>
                <a:cubicBezTo>
                  <a:pt x="120" y="38"/>
                  <a:pt x="121" y="35"/>
                  <a:pt x="121" y="32"/>
                </a:cubicBezTo>
                <a:cubicBezTo>
                  <a:pt x="146" y="44"/>
                  <a:pt x="164" y="70"/>
                  <a:pt x="164" y="100"/>
                </a:cubicBezTo>
                <a:close/>
                <a:moveTo>
                  <a:pt x="108" y="111"/>
                </a:moveTo>
                <a:cubicBezTo>
                  <a:pt x="108" y="115"/>
                  <a:pt x="110" y="138"/>
                  <a:pt x="124" y="153"/>
                </a:cubicBezTo>
                <a:cubicBezTo>
                  <a:pt x="114" y="160"/>
                  <a:pt x="102" y="164"/>
                  <a:pt x="90" y="164"/>
                </a:cubicBezTo>
                <a:cubicBezTo>
                  <a:pt x="77" y="164"/>
                  <a:pt x="65" y="160"/>
                  <a:pt x="55" y="154"/>
                </a:cubicBezTo>
                <a:cubicBezTo>
                  <a:pt x="69" y="139"/>
                  <a:pt x="72" y="115"/>
                  <a:pt x="72" y="111"/>
                </a:cubicBezTo>
                <a:cubicBezTo>
                  <a:pt x="72" y="111"/>
                  <a:pt x="72" y="111"/>
                  <a:pt x="72" y="110"/>
                </a:cubicBezTo>
                <a:cubicBezTo>
                  <a:pt x="71" y="110"/>
                  <a:pt x="71" y="110"/>
                  <a:pt x="71" y="109"/>
                </a:cubicBezTo>
                <a:cubicBezTo>
                  <a:pt x="67" y="108"/>
                  <a:pt x="53" y="102"/>
                  <a:pt x="38" y="102"/>
                </a:cubicBezTo>
                <a:cubicBezTo>
                  <a:pt x="34" y="102"/>
                  <a:pt x="30" y="102"/>
                  <a:pt x="26" y="103"/>
                </a:cubicBezTo>
                <a:cubicBezTo>
                  <a:pt x="26" y="102"/>
                  <a:pt x="26" y="101"/>
                  <a:pt x="26" y="100"/>
                </a:cubicBezTo>
                <a:cubicBezTo>
                  <a:pt x="26" y="75"/>
                  <a:pt x="40" y="54"/>
                  <a:pt x="61" y="43"/>
                </a:cubicBezTo>
                <a:cubicBezTo>
                  <a:pt x="64" y="53"/>
                  <a:pt x="71" y="62"/>
                  <a:pt x="77" y="69"/>
                </a:cubicBezTo>
                <a:cubicBezTo>
                  <a:pt x="80" y="72"/>
                  <a:pt x="83" y="75"/>
                  <a:pt x="85" y="76"/>
                </a:cubicBezTo>
                <a:cubicBezTo>
                  <a:pt x="86" y="77"/>
                  <a:pt x="87" y="78"/>
                  <a:pt x="88" y="78"/>
                </a:cubicBezTo>
                <a:cubicBezTo>
                  <a:pt x="89" y="79"/>
                  <a:pt x="89" y="79"/>
                  <a:pt x="90" y="79"/>
                </a:cubicBezTo>
                <a:cubicBezTo>
                  <a:pt x="91" y="79"/>
                  <a:pt x="91" y="79"/>
                  <a:pt x="92" y="78"/>
                </a:cubicBezTo>
                <a:cubicBezTo>
                  <a:pt x="96" y="75"/>
                  <a:pt x="113" y="62"/>
                  <a:pt x="119" y="43"/>
                </a:cubicBezTo>
                <a:cubicBezTo>
                  <a:pt x="139" y="54"/>
                  <a:pt x="153" y="75"/>
                  <a:pt x="153" y="100"/>
                </a:cubicBezTo>
                <a:cubicBezTo>
                  <a:pt x="153" y="101"/>
                  <a:pt x="153" y="102"/>
                  <a:pt x="153" y="103"/>
                </a:cubicBezTo>
                <a:cubicBezTo>
                  <a:pt x="150" y="102"/>
                  <a:pt x="146" y="102"/>
                  <a:pt x="142" y="102"/>
                </a:cubicBezTo>
                <a:cubicBezTo>
                  <a:pt x="133" y="102"/>
                  <a:pt x="125" y="104"/>
                  <a:pt x="119" y="106"/>
                </a:cubicBezTo>
                <a:cubicBezTo>
                  <a:pt x="116" y="107"/>
                  <a:pt x="113" y="108"/>
                  <a:pt x="111" y="108"/>
                </a:cubicBezTo>
                <a:cubicBezTo>
                  <a:pt x="110" y="109"/>
                  <a:pt x="110" y="109"/>
                  <a:pt x="109" y="109"/>
                </a:cubicBezTo>
                <a:cubicBezTo>
                  <a:pt x="108" y="110"/>
                  <a:pt x="108" y="110"/>
                  <a:pt x="108" y="110"/>
                </a:cubicBezTo>
                <a:cubicBezTo>
                  <a:pt x="107" y="111"/>
                  <a:pt x="108" y="111"/>
                  <a:pt x="108" y="111"/>
                </a:cubicBezTo>
                <a:close/>
                <a:moveTo>
                  <a:pt x="61" y="31"/>
                </a:moveTo>
                <a:cubicBezTo>
                  <a:pt x="61" y="15"/>
                  <a:pt x="74" y="2"/>
                  <a:pt x="90" y="2"/>
                </a:cubicBezTo>
                <a:cubicBezTo>
                  <a:pt x="106" y="2"/>
                  <a:pt x="118" y="15"/>
                  <a:pt x="119" y="31"/>
                </a:cubicBezTo>
                <a:cubicBezTo>
                  <a:pt x="119" y="31"/>
                  <a:pt x="119" y="31"/>
                  <a:pt x="119" y="32"/>
                </a:cubicBezTo>
                <a:cubicBezTo>
                  <a:pt x="119" y="35"/>
                  <a:pt x="118" y="38"/>
                  <a:pt x="117" y="42"/>
                </a:cubicBezTo>
                <a:cubicBezTo>
                  <a:pt x="115" y="52"/>
                  <a:pt x="108" y="61"/>
                  <a:pt x="101" y="67"/>
                </a:cubicBezTo>
                <a:cubicBezTo>
                  <a:pt x="98" y="71"/>
                  <a:pt x="95" y="73"/>
                  <a:pt x="93" y="75"/>
                </a:cubicBezTo>
                <a:cubicBezTo>
                  <a:pt x="92" y="76"/>
                  <a:pt x="91" y="76"/>
                  <a:pt x="90" y="77"/>
                </a:cubicBezTo>
                <a:cubicBezTo>
                  <a:pt x="90" y="77"/>
                  <a:pt x="90" y="77"/>
                  <a:pt x="90" y="77"/>
                </a:cubicBezTo>
                <a:cubicBezTo>
                  <a:pt x="87" y="75"/>
                  <a:pt x="67" y="61"/>
                  <a:pt x="62" y="41"/>
                </a:cubicBezTo>
                <a:cubicBezTo>
                  <a:pt x="61" y="38"/>
                  <a:pt x="61" y="35"/>
                  <a:pt x="61" y="32"/>
                </a:cubicBezTo>
                <a:cubicBezTo>
                  <a:pt x="61" y="31"/>
                  <a:pt x="61" y="31"/>
                  <a:pt x="61" y="31"/>
                </a:cubicBezTo>
                <a:close/>
                <a:moveTo>
                  <a:pt x="59" y="32"/>
                </a:moveTo>
                <a:cubicBezTo>
                  <a:pt x="59" y="35"/>
                  <a:pt x="59" y="38"/>
                  <a:pt x="60" y="41"/>
                </a:cubicBezTo>
                <a:cubicBezTo>
                  <a:pt x="39" y="52"/>
                  <a:pt x="24" y="74"/>
                  <a:pt x="24" y="100"/>
                </a:cubicBezTo>
                <a:cubicBezTo>
                  <a:pt x="24" y="101"/>
                  <a:pt x="24" y="102"/>
                  <a:pt x="24" y="104"/>
                </a:cubicBezTo>
                <a:cubicBezTo>
                  <a:pt x="21" y="104"/>
                  <a:pt x="18" y="106"/>
                  <a:pt x="16" y="107"/>
                </a:cubicBezTo>
                <a:cubicBezTo>
                  <a:pt x="15" y="105"/>
                  <a:pt x="15" y="102"/>
                  <a:pt x="15" y="100"/>
                </a:cubicBezTo>
                <a:cubicBezTo>
                  <a:pt x="15" y="70"/>
                  <a:pt x="33" y="44"/>
                  <a:pt x="59" y="32"/>
                </a:cubicBezTo>
                <a:close/>
                <a:moveTo>
                  <a:pt x="31" y="163"/>
                </a:moveTo>
                <a:cubicBezTo>
                  <a:pt x="21" y="163"/>
                  <a:pt x="11" y="158"/>
                  <a:pt x="6" y="149"/>
                </a:cubicBezTo>
                <a:cubicBezTo>
                  <a:pt x="3" y="144"/>
                  <a:pt x="2" y="139"/>
                  <a:pt x="2" y="134"/>
                </a:cubicBezTo>
                <a:cubicBezTo>
                  <a:pt x="2" y="125"/>
                  <a:pt x="7" y="115"/>
                  <a:pt x="15" y="110"/>
                </a:cubicBezTo>
                <a:cubicBezTo>
                  <a:pt x="16" y="109"/>
                  <a:pt x="16" y="109"/>
                  <a:pt x="16" y="109"/>
                </a:cubicBezTo>
                <a:cubicBezTo>
                  <a:pt x="19" y="107"/>
                  <a:pt x="22" y="106"/>
                  <a:pt x="25" y="105"/>
                </a:cubicBezTo>
                <a:cubicBezTo>
                  <a:pt x="29" y="104"/>
                  <a:pt x="34" y="104"/>
                  <a:pt x="38" y="104"/>
                </a:cubicBezTo>
                <a:cubicBezTo>
                  <a:pt x="46" y="104"/>
                  <a:pt x="54" y="106"/>
                  <a:pt x="60" y="108"/>
                </a:cubicBezTo>
                <a:cubicBezTo>
                  <a:pt x="63" y="109"/>
                  <a:pt x="66" y="110"/>
                  <a:pt x="68" y="110"/>
                </a:cubicBezTo>
                <a:cubicBezTo>
                  <a:pt x="69" y="111"/>
                  <a:pt x="69" y="111"/>
                  <a:pt x="70" y="111"/>
                </a:cubicBezTo>
                <a:cubicBezTo>
                  <a:pt x="70" y="111"/>
                  <a:pt x="70" y="111"/>
                  <a:pt x="70" y="111"/>
                </a:cubicBezTo>
                <a:cubicBezTo>
                  <a:pt x="70" y="115"/>
                  <a:pt x="67" y="139"/>
                  <a:pt x="53" y="153"/>
                </a:cubicBezTo>
                <a:cubicBezTo>
                  <a:pt x="54" y="154"/>
                  <a:pt x="54" y="154"/>
                  <a:pt x="54" y="154"/>
                </a:cubicBezTo>
                <a:cubicBezTo>
                  <a:pt x="54" y="154"/>
                  <a:pt x="54" y="154"/>
                  <a:pt x="54" y="154"/>
                </a:cubicBezTo>
                <a:cubicBezTo>
                  <a:pt x="53" y="153"/>
                  <a:pt x="53" y="153"/>
                  <a:pt x="53" y="153"/>
                </a:cubicBezTo>
                <a:cubicBezTo>
                  <a:pt x="51" y="156"/>
                  <a:pt x="48" y="158"/>
                  <a:pt x="45" y="159"/>
                </a:cubicBezTo>
                <a:cubicBezTo>
                  <a:pt x="45" y="160"/>
                  <a:pt x="45" y="160"/>
                  <a:pt x="45" y="160"/>
                </a:cubicBezTo>
                <a:cubicBezTo>
                  <a:pt x="40" y="162"/>
                  <a:pt x="35" y="163"/>
                  <a:pt x="31" y="163"/>
                </a:cubicBezTo>
                <a:close/>
                <a:moveTo>
                  <a:pt x="47" y="161"/>
                </a:moveTo>
                <a:cubicBezTo>
                  <a:pt x="50" y="159"/>
                  <a:pt x="52" y="157"/>
                  <a:pt x="54" y="155"/>
                </a:cubicBezTo>
                <a:cubicBezTo>
                  <a:pt x="64" y="162"/>
                  <a:pt x="77" y="166"/>
                  <a:pt x="90" y="166"/>
                </a:cubicBezTo>
                <a:cubicBezTo>
                  <a:pt x="103" y="166"/>
                  <a:pt x="115" y="162"/>
                  <a:pt x="126" y="155"/>
                </a:cubicBezTo>
                <a:cubicBezTo>
                  <a:pt x="128" y="157"/>
                  <a:pt x="130" y="159"/>
                  <a:pt x="133" y="161"/>
                </a:cubicBezTo>
                <a:cubicBezTo>
                  <a:pt x="121" y="169"/>
                  <a:pt x="106" y="174"/>
                  <a:pt x="90" y="174"/>
                </a:cubicBezTo>
                <a:cubicBezTo>
                  <a:pt x="74" y="174"/>
                  <a:pt x="59" y="169"/>
                  <a:pt x="47" y="161"/>
                </a:cubicBezTo>
                <a:close/>
                <a:moveTo>
                  <a:pt x="174" y="149"/>
                </a:moveTo>
                <a:cubicBezTo>
                  <a:pt x="169" y="158"/>
                  <a:pt x="159" y="163"/>
                  <a:pt x="149" y="163"/>
                </a:cubicBezTo>
                <a:cubicBezTo>
                  <a:pt x="144" y="163"/>
                  <a:pt x="139" y="162"/>
                  <a:pt x="135" y="160"/>
                </a:cubicBezTo>
                <a:cubicBezTo>
                  <a:pt x="135" y="160"/>
                  <a:pt x="135" y="160"/>
                  <a:pt x="135" y="159"/>
                </a:cubicBezTo>
                <a:cubicBezTo>
                  <a:pt x="132" y="158"/>
                  <a:pt x="129" y="155"/>
                  <a:pt x="126" y="153"/>
                </a:cubicBezTo>
                <a:cubicBezTo>
                  <a:pt x="113" y="139"/>
                  <a:pt x="110" y="115"/>
                  <a:pt x="110" y="111"/>
                </a:cubicBezTo>
                <a:cubicBezTo>
                  <a:pt x="112" y="110"/>
                  <a:pt x="127" y="104"/>
                  <a:pt x="142" y="104"/>
                </a:cubicBezTo>
                <a:cubicBezTo>
                  <a:pt x="146" y="104"/>
                  <a:pt x="150" y="104"/>
                  <a:pt x="154" y="105"/>
                </a:cubicBezTo>
                <a:cubicBezTo>
                  <a:pt x="157" y="106"/>
                  <a:pt x="160" y="107"/>
                  <a:pt x="164" y="109"/>
                </a:cubicBezTo>
                <a:cubicBezTo>
                  <a:pt x="164" y="109"/>
                  <a:pt x="164" y="109"/>
                  <a:pt x="164" y="109"/>
                </a:cubicBezTo>
                <a:cubicBezTo>
                  <a:pt x="165" y="110"/>
                  <a:pt x="165" y="110"/>
                  <a:pt x="165" y="110"/>
                </a:cubicBezTo>
                <a:cubicBezTo>
                  <a:pt x="174" y="116"/>
                  <a:pt x="178" y="125"/>
                  <a:pt x="178" y="134"/>
                </a:cubicBezTo>
                <a:cubicBezTo>
                  <a:pt x="178" y="139"/>
                  <a:pt x="177" y="144"/>
                  <a:pt x="174" y="149"/>
                </a:cubicBezTo>
                <a:cubicBezTo>
                  <a:pt x="175" y="149"/>
                  <a:pt x="175" y="149"/>
                  <a:pt x="175" y="149"/>
                </a:cubicBezTo>
                <a:lnTo>
                  <a:pt x="174" y="149"/>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23" name="Picture 2">
            <a:extLst>
              <a:ext uri="{FF2B5EF4-FFF2-40B4-BE49-F238E27FC236}">
                <a16:creationId xmlns:a16="http://schemas.microsoft.com/office/drawing/2014/main" id="{ABAAE6E8-D22A-0662-DC9F-B6497E38426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6269" y="2555066"/>
            <a:ext cx="6775313" cy="49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3">
            <a:extLst>
              <a:ext uri="{FF2B5EF4-FFF2-40B4-BE49-F238E27FC236}">
                <a16:creationId xmlns:a16="http://schemas.microsoft.com/office/drawing/2014/main" id="{20CF873F-D522-0916-29F5-A25798A7D9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6269" y="3798946"/>
            <a:ext cx="6859688" cy="39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5" name="Picture 4">
            <a:extLst>
              <a:ext uri="{FF2B5EF4-FFF2-40B4-BE49-F238E27FC236}">
                <a16:creationId xmlns:a16="http://schemas.microsoft.com/office/drawing/2014/main" id="{DE43AB96-6470-F8DB-D67E-A8D3806BDD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76269" y="4948927"/>
            <a:ext cx="6800626" cy="44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a:extLst>
              <a:ext uri="{FF2B5EF4-FFF2-40B4-BE49-F238E27FC236}">
                <a16:creationId xmlns:a16="http://schemas.microsoft.com/office/drawing/2014/main" id="{5C592D63-8C44-D62F-B419-E7B198847FF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6269" y="6136230"/>
            <a:ext cx="6724688" cy="43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7" name="Straight Connector 73">
            <a:extLst>
              <a:ext uri="{FF2B5EF4-FFF2-40B4-BE49-F238E27FC236}">
                <a16:creationId xmlns:a16="http://schemas.microsoft.com/office/drawing/2014/main" id="{33BD7003-B3AA-8A83-9EF7-98F4B13E17AE}"/>
              </a:ext>
            </a:extLst>
          </p:cNvPr>
          <p:cNvCxnSpPr/>
          <p:nvPr/>
        </p:nvCxnSpPr>
        <p:spPr>
          <a:xfrm>
            <a:off x="3022600" y="3712322"/>
            <a:ext cx="0" cy="569811"/>
          </a:xfrm>
          <a:prstGeom prst="line">
            <a:avLst/>
          </a:prstGeom>
          <a:noFill/>
          <a:ln w="3175" cap="flat" cmpd="sng" algn="ctr">
            <a:solidFill>
              <a:schemeClr val="tx2"/>
            </a:solidFill>
            <a:prstDash val="solid"/>
          </a:ln>
          <a:effectLst/>
        </p:spPr>
      </p:cxnSp>
      <p:cxnSp>
        <p:nvCxnSpPr>
          <p:cNvPr id="28" name="Straight Connector 74">
            <a:extLst>
              <a:ext uri="{FF2B5EF4-FFF2-40B4-BE49-F238E27FC236}">
                <a16:creationId xmlns:a16="http://schemas.microsoft.com/office/drawing/2014/main" id="{9085D8B3-E942-0F9C-315F-6663B34EEED0}"/>
              </a:ext>
            </a:extLst>
          </p:cNvPr>
          <p:cNvCxnSpPr/>
          <p:nvPr/>
        </p:nvCxnSpPr>
        <p:spPr>
          <a:xfrm>
            <a:off x="3022600" y="4887616"/>
            <a:ext cx="0" cy="569811"/>
          </a:xfrm>
          <a:prstGeom prst="line">
            <a:avLst/>
          </a:prstGeom>
          <a:noFill/>
          <a:ln w="3175" cap="flat" cmpd="sng" algn="ctr">
            <a:solidFill>
              <a:schemeClr val="tx2"/>
            </a:solidFill>
            <a:prstDash val="solid"/>
          </a:ln>
          <a:effectLst/>
        </p:spPr>
      </p:cxnSp>
      <p:cxnSp>
        <p:nvCxnSpPr>
          <p:cNvPr id="29" name="Straight Connector 75">
            <a:extLst>
              <a:ext uri="{FF2B5EF4-FFF2-40B4-BE49-F238E27FC236}">
                <a16:creationId xmlns:a16="http://schemas.microsoft.com/office/drawing/2014/main" id="{B50F97D1-B548-45A8-0712-F7196588D89F}"/>
              </a:ext>
            </a:extLst>
          </p:cNvPr>
          <p:cNvCxnSpPr/>
          <p:nvPr/>
        </p:nvCxnSpPr>
        <p:spPr>
          <a:xfrm>
            <a:off x="3022600" y="6070754"/>
            <a:ext cx="0" cy="569811"/>
          </a:xfrm>
          <a:prstGeom prst="line">
            <a:avLst/>
          </a:prstGeom>
          <a:noFill/>
          <a:ln w="3175" cap="flat" cmpd="sng" algn="ctr">
            <a:solidFill>
              <a:schemeClr val="tx2"/>
            </a:solidFill>
            <a:prstDash val="solid"/>
          </a:ln>
          <a:effectLst/>
        </p:spPr>
      </p:cxnSp>
    </p:spTree>
    <p:extLst>
      <p:ext uri="{BB962C8B-B14F-4D97-AF65-F5344CB8AC3E}">
        <p14:creationId xmlns:p14="http://schemas.microsoft.com/office/powerpoint/2010/main" val="820804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a:xfrm>
            <a:off x="838200" y="714633"/>
            <a:ext cx="10515600" cy="518855"/>
          </a:xfrm>
        </p:spPr>
        <p:txBody>
          <a:bodyPr>
            <a:normAutofit/>
          </a:bodyPr>
          <a:lstStyle/>
          <a:p>
            <a:r>
              <a:rPr lang="fr-FR"/>
              <a:t>Le segment</a:t>
            </a:r>
            <a:endParaRPr lang="en-GB"/>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a:xfrm>
            <a:off x="838200" y="368300"/>
            <a:ext cx="10515600" cy="328612"/>
          </a:xfrm>
        </p:spPr>
        <p:txBody>
          <a:bodyPr/>
          <a:lstStyle/>
          <a:p>
            <a:r>
              <a:rPr lang="fr-FR"/>
              <a:t>Classification des INFOGRAPHIES</a:t>
            </a:r>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65200" y="1556930"/>
            <a:ext cx="10388599"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fr-FR" sz="1200"/>
              <a:t>Forme divisée en multiple segments (camembert, beignet, cercle, coeur).</a:t>
            </a:r>
          </a:p>
        </p:txBody>
      </p:sp>
      <p:sp>
        <p:nvSpPr>
          <p:cNvPr id="4" name="Rectangle 3">
            <a:extLst>
              <a:ext uri="{FF2B5EF4-FFF2-40B4-BE49-F238E27FC236}">
                <a16:creationId xmlns:a16="http://schemas.microsoft.com/office/drawing/2014/main" id="{07F8369A-9463-1DC6-8852-E175DD49A7F2}"/>
              </a:ext>
            </a:extLst>
          </p:cNvPr>
          <p:cNvSpPr/>
          <p:nvPr/>
        </p:nvSpPr>
        <p:spPr>
          <a:xfrm>
            <a:off x="1970880" y="3849908"/>
            <a:ext cx="892970" cy="230832"/>
          </a:xfrm>
          <a:prstGeom prst="rect">
            <a:avLst/>
          </a:prstGeom>
        </p:spPr>
        <p:txBody>
          <a:bodyPr wrap="square" lIns="0" tIns="0" rIns="0" bIns="0" anchor="t">
            <a:spAutoFit/>
          </a:bodyPr>
          <a:lstStyle/>
          <a:p>
            <a:r>
              <a:rPr lang="en-US" sz="1500"/>
              <a:t>Beignet</a:t>
            </a:r>
            <a:endParaRPr lang="en-US" sz="1500" dirty="0"/>
          </a:p>
        </p:txBody>
      </p:sp>
      <p:sp>
        <p:nvSpPr>
          <p:cNvPr id="5" name="TextBox 42">
            <a:extLst>
              <a:ext uri="{FF2B5EF4-FFF2-40B4-BE49-F238E27FC236}">
                <a16:creationId xmlns:a16="http://schemas.microsoft.com/office/drawing/2014/main" id="{24FAB7D7-BC40-6B13-A8C5-3412D86F2A40}"/>
              </a:ext>
            </a:extLst>
          </p:cNvPr>
          <p:cNvSpPr txBox="1"/>
          <p:nvPr/>
        </p:nvSpPr>
        <p:spPr>
          <a:xfrm>
            <a:off x="3061969" y="3882333"/>
            <a:ext cx="6733700" cy="172291"/>
          </a:xfrm>
          <a:prstGeom prst="rect">
            <a:avLst/>
          </a:prstGeom>
          <a:noFill/>
        </p:spPr>
        <p:txBody>
          <a:bodyPr wrap="square" lIns="0" tIns="0" rIns="0" bIns="0" rtlCol="0" anchor="ctr">
            <a:spAutoFit/>
          </a:bodyPr>
          <a:lstStyle/>
          <a:p>
            <a:pPr>
              <a:lnSpc>
                <a:spcPct val="110000"/>
              </a:lnSpc>
            </a:pPr>
            <a:r>
              <a:rPr lang="en-US" sz="1100"/>
              <a:t>Forme coupée en morceaux, mais avec un trou ou noyau au milieu.</a:t>
            </a:r>
            <a:endParaRPr lang="en-US" sz="1100" dirty="0"/>
          </a:p>
        </p:txBody>
      </p:sp>
      <p:cxnSp>
        <p:nvCxnSpPr>
          <p:cNvPr id="7" name="Straight Connector 43">
            <a:extLst>
              <a:ext uri="{FF2B5EF4-FFF2-40B4-BE49-F238E27FC236}">
                <a16:creationId xmlns:a16="http://schemas.microsoft.com/office/drawing/2014/main" id="{C34C8618-238F-1A10-BAD8-CAC4DA5F8E03}"/>
              </a:ext>
            </a:extLst>
          </p:cNvPr>
          <p:cNvCxnSpPr/>
          <p:nvPr/>
        </p:nvCxnSpPr>
        <p:spPr>
          <a:xfrm>
            <a:off x="2908300" y="3118318"/>
            <a:ext cx="0" cy="569811"/>
          </a:xfrm>
          <a:prstGeom prst="line">
            <a:avLst/>
          </a:prstGeom>
          <a:noFill/>
          <a:ln w="3175" cap="flat" cmpd="sng" algn="ctr">
            <a:solidFill>
              <a:schemeClr val="tx2"/>
            </a:solidFill>
            <a:prstDash val="solid"/>
          </a:ln>
          <a:effectLst/>
        </p:spPr>
      </p:cxnSp>
      <p:sp>
        <p:nvSpPr>
          <p:cNvPr id="15" name="Rectangle 14">
            <a:extLst>
              <a:ext uri="{FF2B5EF4-FFF2-40B4-BE49-F238E27FC236}">
                <a16:creationId xmlns:a16="http://schemas.microsoft.com/office/drawing/2014/main" id="{5E9280D9-452F-7CA9-2A76-61C67C095C92}"/>
              </a:ext>
            </a:extLst>
          </p:cNvPr>
          <p:cNvSpPr/>
          <p:nvPr/>
        </p:nvSpPr>
        <p:spPr>
          <a:xfrm>
            <a:off x="1970879" y="2656653"/>
            <a:ext cx="1073946" cy="230832"/>
          </a:xfrm>
          <a:prstGeom prst="rect">
            <a:avLst/>
          </a:prstGeom>
        </p:spPr>
        <p:txBody>
          <a:bodyPr wrap="square" lIns="0" tIns="0" rIns="0" bIns="0" anchor="t">
            <a:spAutoFit/>
          </a:bodyPr>
          <a:lstStyle/>
          <a:p>
            <a:r>
              <a:rPr lang="en-US" sz="1500"/>
              <a:t>Camembert</a:t>
            </a:r>
            <a:endParaRPr lang="en-US" sz="1500" dirty="0"/>
          </a:p>
        </p:txBody>
      </p:sp>
      <p:sp>
        <p:nvSpPr>
          <p:cNvPr id="30" name="TextBox 45">
            <a:extLst>
              <a:ext uri="{FF2B5EF4-FFF2-40B4-BE49-F238E27FC236}">
                <a16:creationId xmlns:a16="http://schemas.microsoft.com/office/drawing/2014/main" id="{9E613EFD-B959-29E8-BD0E-2F126B5CA2D4}"/>
              </a:ext>
            </a:extLst>
          </p:cNvPr>
          <p:cNvSpPr txBox="1"/>
          <p:nvPr/>
        </p:nvSpPr>
        <p:spPr>
          <a:xfrm>
            <a:off x="3061969" y="2690873"/>
            <a:ext cx="6733700" cy="168701"/>
          </a:xfrm>
          <a:prstGeom prst="rect">
            <a:avLst/>
          </a:prstGeom>
          <a:noFill/>
        </p:spPr>
        <p:txBody>
          <a:bodyPr wrap="square" lIns="0" tIns="0" rIns="0" bIns="0" rtlCol="0" anchor="ctr">
            <a:spAutoFit/>
          </a:bodyPr>
          <a:lstStyle/>
          <a:p>
            <a:pPr>
              <a:lnSpc>
                <a:spcPct val="110000"/>
              </a:lnSpc>
            </a:pPr>
            <a:r>
              <a:rPr lang="en-US" sz="1100" dirty="0" err="1"/>
              <a:t>Forme</a:t>
            </a:r>
            <a:r>
              <a:rPr lang="en-US" sz="1100" dirty="0"/>
              <a:t> </a:t>
            </a:r>
            <a:r>
              <a:rPr lang="en-US" sz="1100" dirty="0" err="1"/>
              <a:t>coupée</a:t>
            </a:r>
            <a:r>
              <a:rPr lang="en-US" sz="1100" dirty="0"/>
              <a:t> en </a:t>
            </a:r>
            <a:r>
              <a:rPr lang="en-US" sz="1100" dirty="0" err="1"/>
              <a:t>morceaux</a:t>
            </a:r>
            <a:r>
              <a:rPr lang="en-US" sz="1100" dirty="0"/>
              <a:t>, avec les </a:t>
            </a:r>
            <a:r>
              <a:rPr lang="en-US" sz="1100" dirty="0" err="1"/>
              <a:t>morceaux</a:t>
            </a:r>
            <a:r>
              <a:rPr lang="en-US" sz="1100" dirty="0"/>
              <a:t> </a:t>
            </a:r>
            <a:r>
              <a:rPr lang="en-US" sz="1100" dirty="0" err="1"/>
              <a:t>centraux</a:t>
            </a:r>
            <a:r>
              <a:rPr lang="en-US" sz="1100" dirty="0"/>
              <a:t> </a:t>
            </a:r>
            <a:r>
              <a:rPr lang="en-US" sz="1100" dirty="0" err="1"/>
              <a:t>réunis</a:t>
            </a:r>
            <a:r>
              <a:rPr lang="en-US" sz="1100" dirty="0"/>
              <a:t> en un point.</a:t>
            </a:r>
          </a:p>
        </p:txBody>
      </p:sp>
      <p:cxnSp>
        <p:nvCxnSpPr>
          <p:cNvPr id="31" name="Straight Connector 46">
            <a:extLst>
              <a:ext uri="{FF2B5EF4-FFF2-40B4-BE49-F238E27FC236}">
                <a16:creationId xmlns:a16="http://schemas.microsoft.com/office/drawing/2014/main" id="{D6C3BE2C-2B77-680C-6CAD-41677FF2B548}"/>
              </a:ext>
            </a:extLst>
          </p:cNvPr>
          <p:cNvCxnSpPr/>
          <p:nvPr/>
        </p:nvCxnSpPr>
        <p:spPr>
          <a:xfrm>
            <a:off x="2908300" y="4311587"/>
            <a:ext cx="0" cy="569811"/>
          </a:xfrm>
          <a:prstGeom prst="line">
            <a:avLst/>
          </a:prstGeom>
          <a:noFill/>
          <a:ln w="3175" cap="flat" cmpd="sng" algn="ctr">
            <a:solidFill>
              <a:schemeClr val="tx2"/>
            </a:solidFill>
            <a:prstDash val="solid"/>
          </a:ln>
          <a:effectLst/>
        </p:spPr>
      </p:cxnSp>
      <p:grpSp>
        <p:nvGrpSpPr>
          <p:cNvPr id="32" name="Group 47">
            <a:extLst>
              <a:ext uri="{FF2B5EF4-FFF2-40B4-BE49-F238E27FC236}">
                <a16:creationId xmlns:a16="http://schemas.microsoft.com/office/drawing/2014/main" id="{5D9CC68F-0901-46AE-036B-031BDBBBF1D8}"/>
              </a:ext>
            </a:extLst>
          </p:cNvPr>
          <p:cNvGrpSpPr/>
          <p:nvPr/>
        </p:nvGrpSpPr>
        <p:grpSpPr>
          <a:xfrm>
            <a:off x="1974924" y="3148588"/>
            <a:ext cx="513080" cy="509270"/>
            <a:chOff x="522007" y="2592760"/>
            <a:chExt cx="513080" cy="509270"/>
          </a:xfrm>
        </p:grpSpPr>
        <p:sp>
          <p:nvSpPr>
            <p:cNvPr id="33" name="Freeform 48">
              <a:extLst>
                <a:ext uri="{FF2B5EF4-FFF2-40B4-BE49-F238E27FC236}">
                  <a16:creationId xmlns:a16="http://schemas.microsoft.com/office/drawing/2014/main" id="{2E7A8E22-A908-2163-E141-CB59F1EA5778}"/>
                </a:ext>
              </a:extLst>
            </p:cNvPr>
            <p:cNvSpPr>
              <a:spLocks noEditPoints="1"/>
            </p:cNvSpPr>
            <p:nvPr/>
          </p:nvSpPr>
          <p:spPr bwMode="auto">
            <a:xfrm>
              <a:off x="522007" y="2592760"/>
              <a:ext cx="513080" cy="509270"/>
            </a:xfrm>
            <a:custGeom>
              <a:avLst/>
              <a:gdLst>
                <a:gd name="T0" fmla="*/ 86 w 171"/>
                <a:gd name="T1" fmla="*/ 0 h 170"/>
                <a:gd name="T2" fmla="*/ 0 w 171"/>
                <a:gd name="T3" fmla="*/ 85 h 170"/>
                <a:gd name="T4" fmla="*/ 86 w 171"/>
                <a:gd name="T5" fmla="*/ 170 h 170"/>
                <a:gd name="T6" fmla="*/ 171 w 171"/>
                <a:gd name="T7" fmla="*/ 85 h 170"/>
                <a:gd name="T8" fmla="*/ 86 w 171"/>
                <a:gd name="T9" fmla="*/ 0 h 170"/>
                <a:gd name="T10" fmla="*/ 86 w 171"/>
                <a:gd name="T11" fmla="*/ 168 h 170"/>
                <a:gd name="T12" fmla="*/ 2 w 171"/>
                <a:gd name="T13" fmla="*/ 85 h 170"/>
                <a:gd name="T14" fmla="*/ 86 w 171"/>
                <a:gd name="T15" fmla="*/ 2 h 170"/>
                <a:gd name="T16" fmla="*/ 169 w 171"/>
                <a:gd name="T17" fmla="*/ 85 h 170"/>
                <a:gd name="T18" fmla="*/ 86 w 171"/>
                <a:gd name="T19" fmla="*/ 168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 h="170">
                  <a:moveTo>
                    <a:pt x="86" y="0"/>
                  </a:moveTo>
                  <a:cubicBezTo>
                    <a:pt x="38" y="0"/>
                    <a:pt x="0" y="38"/>
                    <a:pt x="0" y="85"/>
                  </a:cubicBezTo>
                  <a:cubicBezTo>
                    <a:pt x="0" y="132"/>
                    <a:pt x="38" y="170"/>
                    <a:pt x="86" y="170"/>
                  </a:cubicBezTo>
                  <a:cubicBezTo>
                    <a:pt x="133" y="170"/>
                    <a:pt x="171" y="132"/>
                    <a:pt x="171" y="85"/>
                  </a:cubicBezTo>
                  <a:cubicBezTo>
                    <a:pt x="171" y="38"/>
                    <a:pt x="133" y="0"/>
                    <a:pt x="86" y="0"/>
                  </a:cubicBezTo>
                  <a:close/>
                  <a:moveTo>
                    <a:pt x="86" y="168"/>
                  </a:moveTo>
                  <a:cubicBezTo>
                    <a:pt x="40" y="168"/>
                    <a:pt x="2" y="131"/>
                    <a:pt x="2" y="85"/>
                  </a:cubicBezTo>
                  <a:cubicBezTo>
                    <a:pt x="2" y="39"/>
                    <a:pt x="40" y="2"/>
                    <a:pt x="86" y="2"/>
                  </a:cubicBezTo>
                  <a:cubicBezTo>
                    <a:pt x="132" y="2"/>
                    <a:pt x="169" y="39"/>
                    <a:pt x="169" y="85"/>
                  </a:cubicBezTo>
                  <a:cubicBezTo>
                    <a:pt x="169" y="131"/>
                    <a:pt x="132" y="168"/>
                    <a:pt x="86" y="16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4" name="Freeform 49">
              <a:extLst>
                <a:ext uri="{FF2B5EF4-FFF2-40B4-BE49-F238E27FC236}">
                  <a16:creationId xmlns:a16="http://schemas.microsoft.com/office/drawing/2014/main" id="{369105A2-F7CC-4EB6-691A-4A41163655C9}"/>
                </a:ext>
              </a:extLst>
            </p:cNvPr>
            <p:cNvSpPr>
              <a:spLocks noEditPoints="1"/>
            </p:cNvSpPr>
            <p:nvPr/>
          </p:nvSpPr>
          <p:spPr bwMode="auto">
            <a:xfrm>
              <a:off x="566457" y="2787070"/>
              <a:ext cx="195580" cy="222250"/>
            </a:xfrm>
            <a:custGeom>
              <a:avLst/>
              <a:gdLst>
                <a:gd name="T0" fmla="*/ 3 w 65"/>
                <a:gd name="T1" fmla="*/ 0 h 74"/>
                <a:gd name="T2" fmla="*/ 3 w 65"/>
                <a:gd name="T3" fmla="*/ 1 h 74"/>
                <a:gd name="T4" fmla="*/ 0 w 65"/>
                <a:gd name="T5" fmla="*/ 19 h 74"/>
                <a:gd name="T6" fmla="*/ 26 w 65"/>
                <a:gd name="T7" fmla="*/ 73 h 74"/>
                <a:gd name="T8" fmla="*/ 26 w 65"/>
                <a:gd name="T9" fmla="*/ 74 h 74"/>
                <a:gd name="T10" fmla="*/ 65 w 65"/>
                <a:gd name="T11" fmla="*/ 21 h 74"/>
                <a:gd name="T12" fmla="*/ 3 w 65"/>
                <a:gd name="T13" fmla="*/ 0 h 74"/>
                <a:gd name="T14" fmla="*/ 26 w 65"/>
                <a:gd name="T15" fmla="*/ 71 h 74"/>
                <a:gd name="T16" fmla="*/ 2 w 65"/>
                <a:gd name="T17" fmla="*/ 19 h 74"/>
                <a:gd name="T18" fmla="*/ 4 w 65"/>
                <a:gd name="T19" fmla="*/ 3 h 74"/>
                <a:gd name="T20" fmla="*/ 62 w 65"/>
                <a:gd name="T21" fmla="*/ 22 h 74"/>
                <a:gd name="T22" fmla="*/ 26 w 65"/>
                <a:gd name="T23" fmla="*/ 7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5" h="74">
                  <a:moveTo>
                    <a:pt x="3" y="0"/>
                  </a:moveTo>
                  <a:cubicBezTo>
                    <a:pt x="3" y="1"/>
                    <a:pt x="3" y="1"/>
                    <a:pt x="3" y="1"/>
                  </a:cubicBezTo>
                  <a:cubicBezTo>
                    <a:pt x="1" y="7"/>
                    <a:pt x="0" y="13"/>
                    <a:pt x="0" y="19"/>
                  </a:cubicBezTo>
                  <a:cubicBezTo>
                    <a:pt x="0" y="39"/>
                    <a:pt x="9" y="59"/>
                    <a:pt x="26" y="73"/>
                  </a:cubicBezTo>
                  <a:cubicBezTo>
                    <a:pt x="26" y="74"/>
                    <a:pt x="26" y="74"/>
                    <a:pt x="26" y="74"/>
                  </a:cubicBezTo>
                  <a:cubicBezTo>
                    <a:pt x="65" y="21"/>
                    <a:pt x="65" y="21"/>
                    <a:pt x="65" y="21"/>
                  </a:cubicBezTo>
                  <a:lnTo>
                    <a:pt x="3" y="0"/>
                  </a:lnTo>
                  <a:close/>
                  <a:moveTo>
                    <a:pt x="26" y="71"/>
                  </a:moveTo>
                  <a:cubicBezTo>
                    <a:pt x="11" y="58"/>
                    <a:pt x="2" y="38"/>
                    <a:pt x="2" y="19"/>
                  </a:cubicBezTo>
                  <a:cubicBezTo>
                    <a:pt x="2" y="14"/>
                    <a:pt x="3" y="8"/>
                    <a:pt x="4" y="3"/>
                  </a:cubicBezTo>
                  <a:cubicBezTo>
                    <a:pt x="62" y="22"/>
                    <a:pt x="62" y="22"/>
                    <a:pt x="62" y="22"/>
                  </a:cubicBezTo>
                  <a:lnTo>
                    <a:pt x="26" y="71"/>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6" name="Freeform 50">
              <a:extLst>
                <a:ext uri="{FF2B5EF4-FFF2-40B4-BE49-F238E27FC236}">
                  <a16:creationId xmlns:a16="http://schemas.microsoft.com/office/drawing/2014/main" id="{EBA2325C-F3E9-B55E-D42E-24B0FB3FFFFA}"/>
                </a:ext>
              </a:extLst>
            </p:cNvPr>
            <p:cNvSpPr>
              <a:spLocks noEditPoints="1"/>
            </p:cNvSpPr>
            <p:nvPr/>
          </p:nvSpPr>
          <p:spPr bwMode="auto">
            <a:xfrm>
              <a:off x="797597" y="2790880"/>
              <a:ext cx="191770" cy="218440"/>
            </a:xfrm>
            <a:custGeom>
              <a:avLst/>
              <a:gdLst>
                <a:gd name="T0" fmla="*/ 62 w 64"/>
                <a:gd name="T1" fmla="*/ 1 h 73"/>
                <a:gd name="T2" fmla="*/ 62 w 64"/>
                <a:gd name="T3" fmla="*/ 0 h 73"/>
                <a:gd name="T4" fmla="*/ 0 w 64"/>
                <a:gd name="T5" fmla="*/ 20 h 73"/>
                <a:gd name="T6" fmla="*/ 38 w 64"/>
                <a:gd name="T7" fmla="*/ 73 h 73"/>
                <a:gd name="T8" fmla="*/ 39 w 64"/>
                <a:gd name="T9" fmla="*/ 72 h 73"/>
                <a:gd name="T10" fmla="*/ 51 w 64"/>
                <a:gd name="T11" fmla="*/ 60 h 73"/>
                <a:gd name="T12" fmla="*/ 64 w 64"/>
                <a:gd name="T13" fmla="*/ 18 h 73"/>
                <a:gd name="T14" fmla="*/ 62 w 64"/>
                <a:gd name="T15" fmla="*/ 1 h 73"/>
                <a:gd name="T16" fmla="*/ 49 w 64"/>
                <a:gd name="T17" fmla="*/ 58 h 73"/>
                <a:gd name="T18" fmla="*/ 38 w 64"/>
                <a:gd name="T19" fmla="*/ 70 h 73"/>
                <a:gd name="T20" fmla="*/ 3 w 64"/>
                <a:gd name="T21" fmla="*/ 21 h 73"/>
                <a:gd name="T22" fmla="*/ 60 w 64"/>
                <a:gd name="T23" fmla="*/ 3 h 73"/>
                <a:gd name="T24" fmla="*/ 62 w 64"/>
                <a:gd name="T25" fmla="*/ 18 h 73"/>
                <a:gd name="T26" fmla="*/ 49 w 64"/>
                <a:gd name="T27" fmla="*/ 58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 h="73">
                  <a:moveTo>
                    <a:pt x="62" y="1"/>
                  </a:moveTo>
                  <a:cubicBezTo>
                    <a:pt x="62" y="0"/>
                    <a:pt x="62" y="0"/>
                    <a:pt x="62" y="0"/>
                  </a:cubicBezTo>
                  <a:cubicBezTo>
                    <a:pt x="0" y="20"/>
                    <a:pt x="0" y="20"/>
                    <a:pt x="0" y="20"/>
                  </a:cubicBezTo>
                  <a:cubicBezTo>
                    <a:pt x="38" y="73"/>
                    <a:pt x="38" y="73"/>
                    <a:pt x="38" y="73"/>
                  </a:cubicBezTo>
                  <a:cubicBezTo>
                    <a:pt x="39" y="72"/>
                    <a:pt x="39" y="72"/>
                    <a:pt x="39" y="72"/>
                  </a:cubicBezTo>
                  <a:cubicBezTo>
                    <a:pt x="43" y="69"/>
                    <a:pt x="47" y="64"/>
                    <a:pt x="51" y="60"/>
                  </a:cubicBezTo>
                  <a:cubicBezTo>
                    <a:pt x="60" y="47"/>
                    <a:pt x="64" y="33"/>
                    <a:pt x="64" y="18"/>
                  </a:cubicBezTo>
                  <a:cubicBezTo>
                    <a:pt x="64" y="13"/>
                    <a:pt x="64" y="7"/>
                    <a:pt x="62" y="1"/>
                  </a:cubicBezTo>
                  <a:close/>
                  <a:moveTo>
                    <a:pt x="49" y="58"/>
                  </a:moveTo>
                  <a:cubicBezTo>
                    <a:pt x="46" y="63"/>
                    <a:pt x="42" y="67"/>
                    <a:pt x="38" y="70"/>
                  </a:cubicBezTo>
                  <a:cubicBezTo>
                    <a:pt x="3" y="21"/>
                    <a:pt x="3" y="21"/>
                    <a:pt x="3" y="21"/>
                  </a:cubicBezTo>
                  <a:cubicBezTo>
                    <a:pt x="60" y="3"/>
                    <a:pt x="60" y="3"/>
                    <a:pt x="60" y="3"/>
                  </a:cubicBezTo>
                  <a:cubicBezTo>
                    <a:pt x="62" y="8"/>
                    <a:pt x="62" y="13"/>
                    <a:pt x="62" y="18"/>
                  </a:cubicBezTo>
                  <a:cubicBezTo>
                    <a:pt x="62" y="32"/>
                    <a:pt x="58" y="46"/>
                    <a:pt x="49" y="58"/>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7" name="Freeform 51">
              <a:extLst>
                <a:ext uri="{FF2B5EF4-FFF2-40B4-BE49-F238E27FC236}">
                  <a16:creationId xmlns:a16="http://schemas.microsoft.com/office/drawing/2014/main" id="{7DD78619-E231-C5E5-A3C7-4333D219C6D8}"/>
                </a:ext>
              </a:extLst>
            </p:cNvPr>
            <p:cNvSpPr>
              <a:spLocks noEditPoints="1"/>
            </p:cNvSpPr>
            <p:nvPr/>
          </p:nvSpPr>
          <p:spPr bwMode="auto">
            <a:xfrm>
              <a:off x="792517" y="2634670"/>
              <a:ext cx="185420" cy="194310"/>
            </a:xfrm>
            <a:custGeom>
              <a:avLst/>
              <a:gdLst>
                <a:gd name="T0" fmla="*/ 61 w 62"/>
                <a:gd name="T1" fmla="*/ 44 h 65"/>
                <a:gd name="T2" fmla="*/ 37 w 62"/>
                <a:gd name="T3" fmla="*/ 13 h 65"/>
                <a:gd name="T4" fmla="*/ 1 w 62"/>
                <a:gd name="T5" fmla="*/ 0 h 65"/>
                <a:gd name="T6" fmla="*/ 0 w 62"/>
                <a:gd name="T7" fmla="*/ 0 h 65"/>
                <a:gd name="T8" fmla="*/ 0 w 62"/>
                <a:gd name="T9" fmla="*/ 65 h 65"/>
                <a:gd name="T10" fmla="*/ 62 w 62"/>
                <a:gd name="T11" fmla="*/ 45 h 65"/>
                <a:gd name="T12" fmla="*/ 61 w 62"/>
                <a:gd name="T13" fmla="*/ 44 h 65"/>
                <a:gd name="T14" fmla="*/ 2 w 62"/>
                <a:gd name="T15" fmla="*/ 62 h 65"/>
                <a:gd name="T16" fmla="*/ 2 w 62"/>
                <a:gd name="T17" fmla="*/ 2 h 65"/>
                <a:gd name="T18" fmla="*/ 36 w 62"/>
                <a:gd name="T19" fmla="*/ 15 h 65"/>
                <a:gd name="T20" fmla="*/ 59 w 62"/>
                <a:gd name="T21" fmla="*/ 44 h 65"/>
                <a:gd name="T22" fmla="*/ 2 w 62"/>
                <a:gd name="T23"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5">
                  <a:moveTo>
                    <a:pt x="61" y="44"/>
                  </a:moveTo>
                  <a:cubicBezTo>
                    <a:pt x="57" y="32"/>
                    <a:pt x="49" y="21"/>
                    <a:pt x="37" y="13"/>
                  </a:cubicBezTo>
                  <a:cubicBezTo>
                    <a:pt x="26" y="5"/>
                    <a:pt x="14" y="1"/>
                    <a:pt x="1" y="0"/>
                  </a:cubicBezTo>
                  <a:cubicBezTo>
                    <a:pt x="0" y="0"/>
                    <a:pt x="0" y="0"/>
                    <a:pt x="0" y="0"/>
                  </a:cubicBezTo>
                  <a:cubicBezTo>
                    <a:pt x="0" y="65"/>
                    <a:pt x="0" y="65"/>
                    <a:pt x="0" y="65"/>
                  </a:cubicBezTo>
                  <a:cubicBezTo>
                    <a:pt x="62" y="45"/>
                    <a:pt x="62" y="45"/>
                    <a:pt x="62" y="45"/>
                  </a:cubicBezTo>
                  <a:lnTo>
                    <a:pt x="61" y="44"/>
                  </a:lnTo>
                  <a:close/>
                  <a:moveTo>
                    <a:pt x="2" y="62"/>
                  </a:moveTo>
                  <a:cubicBezTo>
                    <a:pt x="2" y="2"/>
                    <a:pt x="2" y="2"/>
                    <a:pt x="2" y="2"/>
                  </a:cubicBezTo>
                  <a:cubicBezTo>
                    <a:pt x="14" y="3"/>
                    <a:pt x="26" y="7"/>
                    <a:pt x="36" y="15"/>
                  </a:cubicBezTo>
                  <a:cubicBezTo>
                    <a:pt x="47" y="23"/>
                    <a:pt x="54" y="33"/>
                    <a:pt x="59" y="44"/>
                  </a:cubicBezTo>
                  <a:lnTo>
                    <a:pt x="2" y="6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8" name="Freeform 52">
              <a:extLst>
                <a:ext uri="{FF2B5EF4-FFF2-40B4-BE49-F238E27FC236}">
                  <a16:creationId xmlns:a16="http://schemas.microsoft.com/office/drawing/2014/main" id="{02009171-CA95-62A8-2C4A-8CC78BFDFF17}"/>
                </a:ext>
              </a:extLst>
            </p:cNvPr>
            <p:cNvSpPr>
              <a:spLocks noEditPoints="1"/>
            </p:cNvSpPr>
            <p:nvPr/>
          </p:nvSpPr>
          <p:spPr bwMode="auto">
            <a:xfrm>
              <a:off x="581697" y="2634670"/>
              <a:ext cx="189230" cy="194310"/>
            </a:xfrm>
            <a:custGeom>
              <a:avLst/>
              <a:gdLst>
                <a:gd name="T0" fmla="*/ 63 w 63"/>
                <a:gd name="T1" fmla="*/ 0 h 65"/>
                <a:gd name="T2" fmla="*/ 62 w 63"/>
                <a:gd name="T3" fmla="*/ 0 h 65"/>
                <a:gd name="T4" fmla="*/ 9 w 63"/>
                <a:gd name="T5" fmla="*/ 28 h 65"/>
                <a:gd name="T6" fmla="*/ 1 w 63"/>
                <a:gd name="T7" fmla="*/ 44 h 65"/>
                <a:gd name="T8" fmla="*/ 0 w 63"/>
                <a:gd name="T9" fmla="*/ 45 h 65"/>
                <a:gd name="T10" fmla="*/ 62 w 63"/>
                <a:gd name="T11" fmla="*/ 65 h 65"/>
                <a:gd name="T12" fmla="*/ 63 w 63"/>
                <a:gd name="T13" fmla="*/ 0 h 65"/>
                <a:gd name="T14" fmla="*/ 60 w 63"/>
                <a:gd name="T15" fmla="*/ 62 h 65"/>
                <a:gd name="T16" fmla="*/ 3 w 63"/>
                <a:gd name="T17" fmla="*/ 43 h 65"/>
                <a:gd name="T18" fmla="*/ 11 w 63"/>
                <a:gd name="T19" fmla="*/ 30 h 65"/>
                <a:gd name="T20" fmla="*/ 61 w 63"/>
                <a:gd name="T21" fmla="*/ 2 h 65"/>
                <a:gd name="T22" fmla="*/ 60 w 63"/>
                <a:gd name="T23" fmla="*/ 6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 h="65">
                  <a:moveTo>
                    <a:pt x="63" y="0"/>
                  </a:moveTo>
                  <a:cubicBezTo>
                    <a:pt x="62" y="0"/>
                    <a:pt x="62" y="0"/>
                    <a:pt x="62" y="0"/>
                  </a:cubicBezTo>
                  <a:cubicBezTo>
                    <a:pt x="41" y="1"/>
                    <a:pt x="22" y="11"/>
                    <a:pt x="9" y="28"/>
                  </a:cubicBezTo>
                  <a:cubicBezTo>
                    <a:pt x="6" y="33"/>
                    <a:pt x="3" y="38"/>
                    <a:pt x="1" y="44"/>
                  </a:cubicBezTo>
                  <a:cubicBezTo>
                    <a:pt x="0" y="45"/>
                    <a:pt x="0" y="45"/>
                    <a:pt x="0" y="45"/>
                  </a:cubicBezTo>
                  <a:cubicBezTo>
                    <a:pt x="62" y="65"/>
                    <a:pt x="62" y="65"/>
                    <a:pt x="62" y="65"/>
                  </a:cubicBezTo>
                  <a:lnTo>
                    <a:pt x="63" y="0"/>
                  </a:lnTo>
                  <a:close/>
                  <a:moveTo>
                    <a:pt x="60" y="62"/>
                  </a:moveTo>
                  <a:cubicBezTo>
                    <a:pt x="3" y="43"/>
                    <a:pt x="3" y="43"/>
                    <a:pt x="3" y="43"/>
                  </a:cubicBezTo>
                  <a:cubicBezTo>
                    <a:pt x="5" y="39"/>
                    <a:pt x="7" y="34"/>
                    <a:pt x="11" y="30"/>
                  </a:cubicBezTo>
                  <a:cubicBezTo>
                    <a:pt x="23" y="13"/>
                    <a:pt x="41" y="3"/>
                    <a:pt x="61" y="2"/>
                  </a:cubicBezTo>
                  <a:lnTo>
                    <a:pt x="60" y="6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39" name="Freeform 53">
              <a:extLst>
                <a:ext uri="{FF2B5EF4-FFF2-40B4-BE49-F238E27FC236}">
                  <a16:creationId xmlns:a16="http://schemas.microsoft.com/office/drawing/2014/main" id="{9E25D992-29D6-5C6A-82B5-5D6C7A4DD496}"/>
                </a:ext>
              </a:extLst>
            </p:cNvPr>
            <p:cNvSpPr>
              <a:spLocks noEditPoints="1"/>
            </p:cNvSpPr>
            <p:nvPr/>
          </p:nvSpPr>
          <p:spPr bwMode="auto">
            <a:xfrm>
              <a:off x="662977" y="2862000"/>
              <a:ext cx="231140" cy="195580"/>
            </a:xfrm>
            <a:custGeom>
              <a:avLst/>
              <a:gdLst>
                <a:gd name="T0" fmla="*/ 0 w 77"/>
                <a:gd name="T1" fmla="*/ 53 h 65"/>
                <a:gd name="T2" fmla="*/ 1 w 77"/>
                <a:gd name="T3" fmla="*/ 54 h 65"/>
                <a:gd name="T4" fmla="*/ 39 w 77"/>
                <a:gd name="T5" fmla="*/ 65 h 65"/>
                <a:gd name="T6" fmla="*/ 76 w 77"/>
                <a:gd name="T7" fmla="*/ 54 h 65"/>
                <a:gd name="T8" fmla="*/ 77 w 77"/>
                <a:gd name="T9" fmla="*/ 53 h 65"/>
                <a:gd name="T10" fmla="*/ 39 w 77"/>
                <a:gd name="T11" fmla="*/ 0 h 65"/>
                <a:gd name="T12" fmla="*/ 0 w 77"/>
                <a:gd name="T13" fmla="*/ 53 h 65"/>
                <a:gd name="T14" fmla="*/ 39 w 77"/>
                <a:gd name="T15" fmla="*/ 63 h 65"/>
                <a:gd name="T16" fmla="*/ 3 w 77"/>
                <a:gd name="T17" fmla="*/ 52 h 65"/>
                <a:gd name="T18" fmla="*/ 39 w 77"/>
                <a:gd name="T19" fmla="*/ 3 h 65"/>
                <a:gd name="T20" fmla="*/ 74 w 77"/>
                <a:gd name="T21" fmla="*/ 53 h 65"/>
                <a:gd name="T22" fmla="*/ 39 w 77"/>
                <a:gd name="T23" fmla="*/ 6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7" h="65">
                  <a:moveTo>
                    <a:pt x="0" y="53"/>
                  </a:moveTo>
                  <a:cubicBezTo>
                    <a:pt x="1" y="54"/>
                    <a:pt x="1" y="54"/>
                    <a:pt x="1" y="54"/>
                  </a:cubicBezTo>
                  <a:cubicBezTo>
                    <a:pt x="13" y="61"/>
                    <a:pt x="26" y="65"/>
                    <a:pt x="39" y="65"/>
                  </a:cubicBezTo>
                  <a:cubicBezTo>
                    <a:pt x="52" y="65"/>
                    <a:pt x="65" y="61"/>
                    <a:pt x="76" y="54"/>
                  </a:cubicBezTo>
                  <a:cubicBezTo>
                    <a:pt x="77" y="53"/>
                    <a:pt x="77" y="53"/>
                    <a:pt x="77" y="53"/>
                  </a:cubicBezTo>
                  <a:cubicBezTo>
                    <a:pt x="39" y="0"/>
                    <a:pt x="39" y="0"/>
                    <a:pt x="39" y="0"/>
                  </a:cubicBezTo>
                  <a:lnTo>
                    <a:pt x="0" y="53"/>
                  </a:lnTo>
                  <a:close/>
                  <a:moveTo>
                    <a:pt x="39" y="63"/>
                  </a:moveTo>
                  <a:cubicBezTo>
                    <a:pt x="26" y="63"/>
                    <a:pt x="14" y="59"/>
                    <a:pt x="3" y="52"/>
                  </a:cubicBezTo>
                  <a:cubicBezTo>
                    <a:pt x="39" y="3"/>
                    <a:pt x="39" y="3"/>
                    <a:pt x="39" y="3"/>
                  </a:cubicBezTo>
                  <a:cubicBezTo>
                    <a:pt x="74" y="53"/>
                    <a:pt x="74" y="53"/>
                    <a:pt x="74" y="53"/>
                  </a:cubicBezTo>
                  <a:cubicBezTo>
                    <a:pt x="64" y="59"/>
                    <a:pt x="51" y="63"/>
                    <a:pt x="39" y="6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40" name="Freeform 54">
            <a:extLst>
              <a:ext uri="{FF2B5EF4-FFF2-40B4-BE49-F238E27FC236}">
                <a16:creationId xmlns:a16="http://schemas.microsoft.com/office/drawing/2014/main" id="{B7E2F39D-A86A-7980-BAD9-54E03032F66B}"/>
              </a:ext>
            </a:extLst>
          </p:cNvPr>
          <p:cNvSpPr>
            <a:spLocks noEditPoints="1"/>
          </p:cNvSpPr>
          <p:nvPr/>
        </p:nvSpPr>
        <p:spPr bwMode="auto">
          <a:xfrm>
            <a:off x="1977464" y="4343127"/>
            <a:ext cx="508000" cy="506730"/>
          </a:xfrm>
          <a:custGeom>
            <a:avLst/>
            <a:gdLst>
              <a:gd name="T0" fmla="*/ 169 w 169"/>
              <a:gd name="T1" fmla="*/ 84 h 169"/>
              <a:gd name="T2" fmla="*/ 165 w 169"/>
              <a:gd name="T3" fmla="*/ 58 h 169"/>
              <a:gd name="T4" fmla="*/ 165 w 169"/>
              <a:gd name="T5" fmla="*/ 57 h 169"/>
              <a:gd name="T6" fmla="*/ 164 w 169"/>
              <a:gd name="T7" fmla="*/ 57 h 169"/>
              <a:gd name="T8" fmla="*/ 86 w 169"/>
              <a:gd name="T9" fmla="*/ 0 h 169"/>
              <a:gd name="T10" fmla="*/ 85 w 169"/>
              <a:gd name="T11" fmla="*/ 0 h 169"/>
              <a:gd name="T12" fmla="*/ 84 w 169"/>
              <a:gd name="T13" fmla="*/ 0 h 169"/>
              <a:gd name="T14" fmla="*/ 5 w 169"/>
              <a:gd name="T15" fmla="*/ 56 h 169"/>
              <a:gd name="T16" fmla="*/ 5 w 169"/>
              <a:gd name="T17" fmla="*/ 57 h 169"/>
              <a:gd name="T18" fmla="*/ 4 w 169"/>
              <a:gd name="T19" fmla="*/ 58 h 169"/>
              <a:gd name="T20" fmla="*/ 34 w 169"/>
              <a:gd name="T21" fmla="*/ 152 h 169"/>
              <a:gd name="T22" fmla="*/ 35 w 169"/>
              <a:gd name="T23" fmla="*/ 152 h 169"/>
              <a:gd name="T24" fmla="*/ 133 w 169"/>
              <a:gd name="T25" fmla="*/ 153 h 169"/>
              <a:gd name="T26" fmla="*/ 134 w 169"/>
              <a:gd name="T27" fmla="*/ 152 h 169"/>
              <a:gd name="T28" fmla="*/ 135 w 169"/>
              <a:gd name="T29" fmla="*/ 152 h 169"/>
              <a:gd name="T30" fmla="*/ 169 w 169"/>
              <a:gd name="T31" fmla="*/ 84 h 169"/>
              <a:gd name="T32" fmla="*/ 100 w 169"/>
              <a:gd name="T33" fmla="*/ 111 h 169"/>
              <a:gd name="T34" fmla="*/ 69 w 169"/>
              <a:gd name="T35" fmla="*/ 110 h 169"/>
              <a:gd name="T36" fmla="*/ 68 w 169"/>
              <a:gd name="T37" fmla="*/ 110 h 169"/>
              <a:gd name="T38" fmla="*/ 55 w 169"/>
              <a:gd name="T39" fmla="*/ 76 h 169"/>
              <a:gd name="T40" fmla="*/ 85 w 169"/>
              <a:gd name="T41" fmla="*/ 54 h 169"/>
              <a:gd name="T42" fmla="*/ 114 w 169"/>
              <a:gd name="T43" fmla="*/ 75 h 169"/>
              <a:gd name="T44" fmla="*/ 115 w 169"/>
              <a:gd name="T45" fmla="*/ 84 h 169"/>
              <a:gd name="T46" fmla="*/ 86 w 169"/>
              <a:gd name="T47" fmla="*/ 2 h 169"/>
              <a:gd name="T48" fmla="*/ 115 w 169"/>
              <a:gd name="T49" fmla="*/ 74 h 169"/>
              <a:gd name="T50" fmla="*/ 86 w 169"/>
              <a:gd name="T51" fmla="*/ 2 h 169"/>
              <a:gd name="T52" fmla="*/ 84 w 169"/>
              <a:gd name="T53" fmla="*/ 52 h 169"/>
              <a:gd name="T54" fmla="*/ 7 w 169"/>
              <a:gd name="T55" fmla="*/ 57 h 169"/>
              <a:gd name="T56" fmla="*/ 2 w 169"/>
              <a:gd name="T57" fmla="*/ 84 h 169"/>
              <a:gd name="T58" fmla="*/ 53 w 169"/>
              <a:gd name="T59" fmla="*/ 76 h 169"/>
              <a:gd name="T60" fmla="*/ 67 w 169"/>
              <a:gd name="T61" fmla="*/ 111 h 169"/>
              <a:gd name="T62" fmla="*/ 2 w 169"/>
              <a:gd name="T63" fmla="*/ 84 h 169"/>
              <a:gd name="T64" fmla="*/ 36 w 169"/>
              <a:gd name="T65" fmla="*/ 151 h 169"/>
              <a:gd name="T66" fmla="*/ 85 w 169"/>
              <a:gd name="T67" fmla="*/ 117 h 169"/>
              <a:gd name="T68" fmla="*/ 132 w 169"/>
              <a:gd name="T69" fmla="*/ 151 h 169"/>
              <a:gd name="T70" fmla="*/ 134 w 169"/>
              <a:gd name="T71" fmla="*/ 150 h 169"/>
              <a:gd name="T72" fmla="*/ 117 w 169"/>
              <a:gd name="T73" fmla="*/ 84 h 169"/>
              <a:gd name="T74" fmla="*/ 163 w 169"/>
              <a:gd name="T75" fmla="*/ 59 h 169"/>
              <a:gd name="T76" fmla="*/ 134 w 169"/>
              <a:gd name="T77" fmla="*/ 15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9" h="169">
                <a:moveTo>
                  <a:pt x="169" y="84"/>
                </a:moveTo>
                <a:cubicBezTo>
                  <a:pt x="169" y="84"/>
                  <a:pt x="169" y="84"/>
                  <a:pt x="169" y="84"/>
                </a:cubicBezTo>
                <a:cubicBezTo>
                  <a:pt x="169" y="75"/>
                  <a:pt x="167" y="67"/>
                  <a:pt x="165" y="58"/>
                </a:cubicBezTo>
                <a:cubicBezTo>
                  <a:pt x="165" y="58"/>
                  <a:pt x="165" y="58"/>
                  <a:pt x="165" y="58"/>
                </a:cubicBezTo>
                <a:cubicBezTo>
                  <a:pt x="165" y="58"/>
                  <a:pt x="165" y="58"/>
                  <a:pt x="165" y="58"/>
                </a:cubicBezTo>
                <a:cubicBezTo>
                  <a:pt x="165" y="58"/>
                  <a:pt x="165" y="58"/>
                  <a:pt x="165" y="57"/>
                </a:cubicBezTo>
                <a:cubicBezTo>
                  <a:pt x="164" y="56"/>
                  <a:pt x="164" y="56"/>
                  <a:pt x="164" y="56"/>
                </a:cubicBezTo>
                <a:cubicBezTo>
                  <a:pt x="164" y="57"/>
                  <a:pt x="164" y="57"/>
                  <a:pt x="164" y="57"/>
                </a:cubicBezTo>
                <a:cubicBezTo>
                  <a:pt x="153" y="24"/>
                  <a:pt x="122" y="0"/>
                  <a:pt x="86" y="0"/>
                </a:cubicBezTo>
                <a:cubicBezTo>
                  <a:pt x="86" y="0"/>
                  <a:pt x="86" y="0"/>
                  <a:pt x="86" y="0"/>
                </a:cubicBezTo>
                <a:cubicBezTo>
                  <a:pt x="85" y="0"/>
                  <a:pt x="85" y="0"/>
                  <a:pt x="85" y="0"/>
                </a:cubicBezTo>
                <a:cubicBezTo>
                  <a:pt x="85" y="0"/>
                  <a:pt x="85" y="0"/>
                  <a:pt x="85" y="0"/>
                </a:cubicBezTo>
                <a:cubicBezTo>
                  <a:pt x="84" y="0"/>
                  <a:pt x="84" y="0"/>
                  <a:pt x="84" y="0"/>
                </a:cubicBezTo>
                <a:cubicBezTo>
                  <a:pt x="84" y="0"/>
                  <a:pt x="84" y="0"/>
                  <a:pt x="84" y="0"/>
                </a:cubicBezTo>
                <a:cubicBezTo>
                  <a:pt x="47" y="0"/>
                  <a:pt x="16" y="24"/>
                  <a:pt x="5" y="57"/>
                </a:cubicBezTo>
                <a:cubicBezTo>
                  <a:pt x="5" y="56"/>
                  <a:pt x="5" y="56"/>
                  <a:pt x="5" y="56"/>
                </a:cubicBezTo>
                <a:cubicBezTo>
                  <a:pt x="5" y="57"/>
                  <a:pt x="5" y="57"/>
                  <a:pt x="5" y="57"/>
                </a:cubicBezTo>
                <a:cubicBezTo>
                  <a:pt x="5" y="57"/>
                  <a:pt x="5" y="57"/>
                  <a:pt x="5" y="57"/>
                </a:cubicBezTo>
                <a:cubicBezTo>
                  <a:pt x="4" y="58"/>
                  <a:pt x="4" y="58"/>
                  <a:pt x="4" y="58"/>
                </a:cubicBezTo>
                <a:cubicBezTo>
                  <a:pt x="4" y="58"/>
                  <a:pt x="4" y="58"/>
                  <a:pt x="4" y="58"/>
                </a:cubicBezTo>
                <a:cubicBezTo>
                  <a:pt x="2" y="67"/>
                  <a:pt x="0" y="75"/>
                  <a:pt x="0" y="84"/>
                </a:cubicBezTo>
                <a:cubicBezTo>
                  <a:pt x="0" y="112"/>
                  <a:pt x="14" y="137"/>
                  <a:pt x="34" y="152"/>
                </a:cubicBezTo>
                <a:cubicBezTo>
                  <a:pt x="35" y="152"/>
                  <a:pt x="35" y="152"/>
                  <a:pt x="35" y="152"/>
                </a:cubicBezTo>
                <a:cubicBezTo>
                  <a:pt x="35" y="152"/>
                  <a:pt x="35" y="152"/>
                  <a:pt x="35" y="152"/>
                </a:cubicBezTo>
                <a:cubicBezTo>
                  <a:pt x="49" y="163"/>
                  <a:pt x="66" y="169"/>
                  <a:pt x="85" y="169"/>
                </a:cubicBezTo>
                <a:cubicBezTo>
                  <a:pt x="103" y="169"/>
                  <a:pt x="120" y="163"/>
                  <a:pt x="133" y="153"/>
                </a:cubicBezTo>
                <a:cubicBezTo>
                  <a:pt x="133" y="153"/>
                  <a:pt x="133" y="153"/>
                  <a:pt x="133" y="153"/>
                </a:cubicBezTo>
                <a:cubicBezTo>
                  <a:pt x="134" y="152"/>
                  <a:pt x="134" y="152"/>
                  <a:pt x="134" y="152"/>
                </a:cubicBezTo>
                <a:cubicBezTo>
                  <a:pt x="134" y="152"/>
                  <a:pt x="135" y="152"/>
                  <a:pt x="135" y="152"/>
                </a:cubicBezTo>
                <a:cubicBezTo>
                  <a:pt x="135" y="152"/>
                  <a:pt x="135" y="152"/>
                  <a:pt x="135" y="152"/>
                </a:cubicBezTo>
                <a:cubicBezTo>
                  <a:pt x="135" y="152"/>
                  <a:pt x="135" y="152"/>
                  <a:pt x="135" y="152"/>
                </a:cubicBezTo>
                <a:cubicBezTo>
                  <a:pt x="156" y="136"/>
                  <a:pt x="169" y="112"/>
                  <a:pt x="169" y="84"/>
                </a:cubicBezTo>
                <a:close/>
                <a:moveTo>
                  <a:pt x="100" y="110"/>
                </a:moveTo>
                <a:cubicBezTo>
                  <a:pt x="100" y="111"/>
                  <a:pt x="100" y="111"/>
                  <a:pt x="100" y="111"/>
                </a:cubicBezTo>
                <a:cubicBezTo>
                  <a:pt x="95" y="113"/>
                  <a:pt x="90" y="115"/>
                  <a:pt x="85" y="115"/>
                </a:cubicBezTo>
                <a:cubicBezTo>
                  <a:pt x="79" y="115"/>
                  <a:pt x="73" y="113"/>
                  <a:pt x="69" y="110"/>
                </a:cubicBezTo>
                <a:cubicBezTo>
                  <a:pt x="68" y="110"/>
                  <a:pt x="68" y="110"/>
                  <a:pt x="68" y="110"/>
                </a:cubicBezTo>
                <a:cubicBezTo>
                  <a:pt x="68" y="110"/>
                  <a:pt x="68" y="110"/>
                  <a:pt x="68" y="110"/>
                </a:cubicBezTo>
                <a:cubicBezTo>
                  <a:pt x="60" y="105"/>
                  <a:pt x="54" y="95"/>
                  <a:pt x="54" y="84"/>
                </a:cubicBezTo>
                <a:cubicBezTo>
                  <a:pt x="54" y="82"/>
                  <a:pt x="55" y="79"/>
                  <a:pt x="55" y="76"/>
                </a:cubicBezTo>
                <a:cubicBezTo>
                  <a:pt x="55" y="76"/>
                  <a:pt x="55" y="76"/>
                  <a:pt x="55" y="76"/>
                </a:cubicBezTo>
                <a:cubicBezTo>
                  <a:pt x="59" y="63"/>
                  <a:pt x="71" y="54"/>
                  <a:pt x="85" y="54"/>
                </a:cubicBezTo>
                <a:cubicBezTo>
                  <a:pt x="85" y="54"/>
                  <a:pt x="85" y="54"/>
                  <a:pt x="85" y="54"/>
                </a:cubicBezTo>
                <a:cubicBezTo>
                  <a:pt x="99" y="54"/>
                  <a:pt x="110" y="63"/>
                  <a:pt x="114" y="75"/>
                </a:cubicBezTo>
                <a:cubicBezTo>
                  <a:pt x="114" y="76"/>
                  <a:pt x="114" y="76"/>
                  <a:pt x="114" y="76"/>
                </a:cubicBezTo>
                <a:cubicBezTo>
                  <a:pt x="115" y="79"/>
                  <a:pt x="115" y="81"/>
                  <a:pt x="115" y="84"/>
                </a:cubicBezTo>
                <a:cubicBezTo>
                  <a:pt x="115" y="95"/>
                  <a:pt x="109" y="105"/>
                  <a:pt x="100" y="110"/>
                </a:cubicBezTo>
                <a:close/>
                <a:moveTo>
                  <a:pt x="86" y="2"/>
                </a:moveTo>
                <a:cubicBezTo>
                  <a:pt x="121" y="2"/>
                  <a:pt x="151" y="25"/>
                  <a:pt x="162" y="57"/>
                </a:cubicBezTo>
                <a:cubicBezTo>
                  <a:pt x="115" y="74"/>
                  <a:pt x="115" y="74"/>
                  <a:pt x="115" y="74"/>
                </a:cubicBezTo>
                <a:cubicBezTo>
                  <a:pt x="111" y="62"/>
                  <a:pt x="100" y="52"/>
                  <a:pt x="86" y="52"/>
                </a:cubicBezTo>
                <a:lnTo>
                  <a:pt x="86" y="2"/>
                </a:lnTo>
                <a:close/>
                <a:moveTo>
                  <a:pt x="84" y="2"/>
                </a:moveTo>
                <a:cubicBezTo>
                  <a:pt x="84" y="52"/>
                  <a:pt x="84" y="52"/>
                  <a:pt x="84" y="52"/>
                </a:cubicBezTo>
                <a:cubicBezTo>
                  <a:pt x="70" y="52"/>
                  <a:pt x="58" y="61"/>
                  <a:pt x="54" y="74"/>
                </a:cubicBezTo>
                <a:cubicBezTo>
                  <a:pt x="7" y="57"/>
                  <a:pt x="7" y="57"/>
                  <a:pt x="7" y="57"/>
                </a:cubicBezTo>
                <a:cubicBezTo>
                  <a:pt x="18" y="25"/>
                  <a:pt x="48" y="2"/>
                  <a:pt x="84" y="2"/>
                </a:cubicBezTo>
                <a:close/>
                <a:moveTo>
                  <a:pt x="2" y="84"/>
                </a:moveTo>
                <a:cubicBezTo>
                  <a:pt x="2" y="76"/>
                  <a:pt x="4" y="67"/>
                  <a:pt x="6" y="59"/>
                </a:cubicBezTo>
                <a:cubicBezTo>
                  <a:pt x="53" y="76"/>
                  <a:pt x="53" y="76"/>
                  <a:pt x="53" y="76"/>
                </a:cubicBezTo>
                <a:cubicBezTo>
                  <a:pt x="52" y="79"/>
                  <a:pt x="52" y="82"/>
                  <a:pt x="52" y="84"/>
                </a:cubicBezTo>
                <a:cubicBezTo>
                  <a:pt x="52" y="96"/>
                  <a:pt x="58" y="106"/>
                  <a:pt x="67" y="111"/>
                </a:cubicBezTo>
                <a:cubicBezTo>
                  <a:pt x="35" y="150"/>
                  <a:pt x="35" y="150"/>
                  <a:pt x="35" y="150"/>
                </a:cubicBezTo>
                <a:cubicBezTo>
                  <a:pt x="15" y="135"/>
                  <a:pt x="2" y="111"/>
                  <a:pt x="2" y="84"/>
                </a:cubicBezTo>
                <a:close/>
                <a:moveTo>
                  <a:pt x="85" y="167"/>
                </a:moveTo>
                <a:cubicBezTo>
                  <a:pt x="67" y="167"/>
                  <a:pt x="50" y="161"/>
                  <a:pt x="36" y="151"/>
                </a:cubicBezTo>
                <a:cubicBezTo>
                  <a:pt x="69" y="112"/>
                  <a:pt x="69" y="112"/>
                  <a:pt x="69" y="112"/>
                </a:cubicBezTo>
                <a:cubicBezTo>
                  <a:pt x="73" y="115"/>
                  <a:pt x="79" y="117"/>
                  <a:pt x="85" y="117"/>
                </a:cubicBezTo>
                <a:cubicBezTo>
                  <a:pt x="90" y="117"/>
                  <a:pt x="95" y="115"/>
                  <a:pt x="100" y="113"/>
                </a:cubicBezTo>
                <a:cubicBezTo>
                  <a:pt x="132" y="151"/>
                  <a:pt x="132" y="151"/>
                  <a:pt x="132" y="151"/>
                </a:cubicBezTo>
                <a:cubicBezTo>
                  <a:pt x="119" y="161"/>
                  <a:pt x="102" y="167"/>
                  <a:pt x="85" y="167"/>
                </a:cubicBezTo>
                <a:close/>
                <a:moveTo>
                  <a:pt x="134" y="150"/>
                </a:moveTo>
                <a:cubicBezTo>
                  <a:pt x="102" y="112"/>
                  <a:pt x="102" y="112"/>
                  <a:pt x="102" y="112"/>
                </a:cubicBezTo>
                <a:cubicBezTo>
                  <a:pt x="111" y="106"/>
                  <a:pt x="117" y="96"/>
                  <a:pt x="117" y="84"/>
                </a:cubicBezTo>
                <a:cubicBezTo>
                  <a:pt x="117" y="82"/>
                  <a:pt x="117" y="79"/>
                  <a:pt x="116" y="76"/>
                </a:cubicBezTo>
                <a:cubicBezTo>
                  <a:pt x="163" y="59"/>
                  <a:pt x="163" y="59"/>
                  <a:pt x="163" y="59"/>
                </a:cubicBezTo>
                <a:cubicBezTo>
                  <a:pt x="165" y="67"/>
                  <a:pt x="167" y="76"/>
                  <a:pt x="167" y="84"/>
                </a:cubicBezTo>
                <a:cubicBezTo>
                  <a:pt x="167" y="111"/>
                  <a:pt x="154" y="135"/>
                  <a:pt x="134" y="15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41" name="Picture 2">
            <a:extLst>
              <a:ext uri="{FF2B5EF4-FFF2-40B4-BE49-F238E27FC236}">
                <a16:creationId xmlns:a16="http://schemas.microsoft.com/office/drawing/2014/main" id="{E4895F79-F040-96F3-B460-AA2989113F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1969" y="3154317"/>
            <a:ext cx="6927188" cy="497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2" name="Picture 3">
            <a:extLst>
              <a:ext uri="{FF2B5EF4-FFF2-40B4-BE49-F238E27FC236}">
                <a16:creationId xmlns:a16="http://schemas.microsoft.com/office/drawing/2014/main" id="{12346EFA-CEC7-E22B-A3A1-BD05110EC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1969" y="4364447"/>
            <a:ext cx="6935626" cy="464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28804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a:xfrm>
            <a:off x="838200" y="714633"/>
            <a:ext cx="10515600" cy="518855"/>
          </a:xfrm>
        </p:spPr>
        <p:txBody>
          <a:bodyPr>
            <a:normAutofit/>
          </a:bodyPr>
          <a:lstStyle/>
          <a:p>
            <a:r>
              <a:rPr lang="fr-FR"/>
              <a:t>L’empilement</a:t>
            </a:r>
            <a:endParaRPr lang="en-GB"/>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a:xfrm>
            <a:off x="838200" y="368300"/>
            <a:ext cx="10515600" cy="328612"/>
          </a:xfrm>
        </p:spPr>
        <p:txBody>
          <a:bodyPr/>
          <a:lstStyle/>
          <a:p>
            <a:r>
              <a:rPr lang="fr-FR"/>
              <a:t>Classification des INFOGRAPHIES</a:t>
            </a:r>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65200" y="1556930"/>
            <a:ext cx="10388599"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fr-FR" sz="1200"/>
              <a:t>Forme empilée de manière ascendante ou descendante (graphique en barres, cercles concentriques).</a:t>
            </a:r>
          </a:p>
        </p:txBody>
      </p:sp>
      <p:cxnSp>
        <p:nvCxnSpPr>
          <p:cNvPr id="6" name="Straight Connector 39">
            <a:extLst>
              <a:ext uri="{FF2B5EF4-FFF2-40B4-BE49-F238E27FC236}">
                <a16:creationId xmlns:a16="http://schemas.microsoft.com/office/drawing/2014/main" id="{3396C966-759D-6FE4-372E-CA91D547AD01}"/>
              </a:ext>
            </a:extLst>
          </p:cNvPr>
          <p:cNvCxnSpPr/>
          <p:nvPr/>
        </p:nvCxnSpPr>
        <p:spPr>
          <a:xfrm>
            <a:off x="2997200" y="2955219"/>
            <a:ext cx="0" cy="569811"/>
          </a:xfrm>
          <a:prstGeom prst="line">
            <a:avLst/>
          </a:prstGeom>
          <a:noFill/>
          <a:ln w="3175" cap="flat" cmpd="sng" algn="ctr">
            <a:solidFill>
              <a:schemeClr val="tx2"/>
            </a:solidFill>
            <a:prstDash val="solid"/>
          </a:ln>
          <a:effectLst/>
        </p:spPr>
      </p:cxnSp>
      <p:sp>
        <p:nvSpPr>
          <p:cNvPr id="8" name="Rectangle 7">
            <a:extLst>
              <a:ext uri="{FF2B5EF4-FFF2-40B4-BE49-F238E27FC236}">
                <a16:creationId xmlns:a16="http://schemas.microsoft.com/office/drawing/2014/main" id="{F9B64752-E0DB-4949-4A90-5AB61B295169}"/>
              </a:ext>
            </a:extLst>
          </p:cNvPr>
          <p:cNvSpPr/>
          <p:nvPr/>
        </p:nvSpPr>
        <p:spPr>
          <a:xfrm>
            <a:off x="2059780" y="2493554"/>
            <a:ext cx="937420" cy="230832"/>
          </a:xfrm>
          <a:prstGeom prst="rect">
            <a:avLst/>
          </a:prstGeom>
        </p:spPr>
        <p:txBody>
          <a:bodyPr wrap="square" lIns="0" tIns="0" rIns="0" bIns="0" anchor="t">
            <a:spAutoFit/>
          </a:bodyPr>
          <a:lstStyle/>
          <a:p>
            <a:r>
              <a:rPr lang="en-US" sz="1500" dirty="0"/>
              <a:t>Horizontal</a:t>
            </a:r>
          </a:p>
        </p:txBody>
      </p:sp>
      <p:sp>
        <p:nvSpPr>
          <p:cNvPr id="9" name="TextBox 41">
            <a:extLst>
              <a:ext uri="{FF2B5EF4-FFF2-40B4-BE49-F238E27FC236}">
                <a16:creationId xmlns:a16="http://schemas.microsoft.com/office/drawing/2014/main" id="{8197BBEB-78FD-A283-1430-D0FD4F6B4B95}"/>
              </a:ext>
            </a:extLst>
          </p:cNvPr>
          <p:cNvSpPr txBox="1"/>
          <p:nvPr/>
        </p:nvSpPr>
        <p:spPr>
          <a:xfrm>
            <a:off x="3150869" y="2527774"/>
            <a:ext cx="6733700" cy="168701"/>
          </a:xfrm>
          <a:prstGeom prst="rect">
            <a:avLst/>
          </a:prstGeom>
          <a:noFill/>
        </p:spPr>
        <p:txBody>
          <a:bodyPr wrap="square" lIns="0" tIns="0" rIns="0" bIns="0" rtlCol="0" anchor="ctr">
            <a:spAutoFit/>
          </a:bodyPr>
          <a:lstStyle/>
          <a:p>
            <a:pPr>
              <a:lnSpc>
                <a:spcPct val="110000"/>
              </a:lnSpc>
            </a:pPr>
            <a:r>
              <a:rPr lang="en-US" sz="1100" dirty="0" err="1"/>
              <a:t>Formes</a:t>
            </a:r>
            <a:r>
              <a:rPr lang="en-US" sz="1100" dirty="0"/>
              <a:t> </a:t>
            </a:r>
            <a:r>
              <a:rPr lang="en-US" sz="1100" dirty="0" err="1"/>
              <a:t>empilées</a:t>
            </a:r>
            <a:r>
              <a:rPr lang="en-US" sz="1100" dirty="0"/>
              <a:t> </a:t>
            </a:r>
            <a:r>
              <a:rPr lang="en-US" sz="1100" dirty="0" err="1"/>
              <a:t>horizontalement</a:t>
            </a:r>
            <a:r>
              <a:rPr lang="en-US" sz="1100" dirty="0"/>
              <a:t>.</a:t>
            </a:r>
          </a:p>
        </p:txBody>
      </p:sp>
      <p:cxnSp>
        <p:nvCxnSpPr>
          <p:cNvPr id="10" name="Straight Connector 42">
            <a:extLst>
              <a:ext uri="{FF2B5EF4-FFF2-40B4-BE49-F238E27FC236}">
                <a16:creationId xmlns:a16="http://schemas.microsoft.com/office/drawing/2014/main" id="{84836B6C-9718-B397-C8C3-445DD13E214E}"/>
              </a:ext>
            </a:extLst>
          </p:cNvPr>
          <p:cNvCxnSpPr/>
          <p:nvPr/>
        </p:nvCxnSpPr>
        <p:spPr>
          <a:xfrm>
            <a:off x="2997200" y="4148474"/>
            <a:ext cx="0" cy="569811"/>
          </a:xfrm>
          <a:prstGeom prst="line">
            <a:avLst/>
          </a:prstGeom>
          <a:noFill/>
          <a:ln w="3175" cap="flat" cmpd="sng" algn="ctr">
            <a:solidFill>
              <a:schemeClr val="tx2"/>
            </a:solidFill>
            <a:prstDash val="solid"/>
          </a:ln>
          <a:effectLst/>
        </p:spPr>
      </p:cxnSp>
      <p:sp>
        <p:nvSpPr>
          <p:cNvPr id="11" name="Rectangle 10">
            <a:extLst>
              <a:ext uri="{FF2B5EF4-FFF2-40B4-BE49-F238E27FC236}">
                <a16:creationId xmlns:a16="http://schemas.microsoft.com/office/drawing/2014/main" id="{09EBEFF4-8A57-1736-6B27-B5CF3E25E469}"/>
              </a:ext>
            </a:extLst>
          </p:cNvPr>
          <p:cNvSpPr/>
          <p:nvPr/>
        </p:nvSpPr>
        <p:spPr>
          <a:xfrm>
            <a:off x="2059780" y="3686809"/>
            <a:ext cx="892970" cy="230832"/>
          </a:xfrm>
          <a:prstGeom prst="rect">
            <a:avLst/>
          </a:prstGeom>
        </p:spPr>
        <p:txBody>
          <a:bodyPr wrap="square" lIns="0" tIns="0" rIns="0" bIns="0" anchor="t">
            <a:spAutoFit/>
          </a:bodyPr>
          <a:lstStyle/>
          <a:p>
            <a:r>
              <a:rPr lang="en-US" sz="1500" dirty="0"/>
              <a:t>Vertical</a:t>
            </a:r>
          </a:p>
        </p:txBody>
      </p:sp>
      <p:sp>
        <p:nvSpPr>
          <p:cNvPr id="12" name="TextBox 45">
            <a:extLst>
              <a:ext uri="{FF2B5EF4-FFF2-40B4-BE49-F238E27FC236}">
                <a16:creationId xmlns:a16="http://schemas.microsoft.com/office/drawing/2014/main" id="{A73857A4-7076-D50F-8DB6-FAC722F82E97}"/>
              </a:ext>
            </a:extLst>
          </p:cNvPr>
          <p:cNvSpPr txBox="1"/>
          <p:nvPr/>
        </p:nvSpPr>
        <p:spPr>
          <a:xfrm>
            <a:off x="3150869" y="3721029"/>
            <a:ext cx="6733700" cy="168701"/>
          </a:xfrm>
          <a:prstGeom prst="rect">
            <a:avLst/>
          </a:prstGeom>
          <a:noFill/>
        </p:spPr>
        <p:txBody>
          <a:bodyPr wrap="square" lIns="0" tIns="0" rIns="0" bIns="0" rtlCol="0" anchor="ctr">
            <a:spAutoFit/>
          </a:bodyPr>
          <a:lstStyle/>
          <a:p>
            <a:pPr>
              <a:lnSpc>
                <a:spcPct val="110000"/>
              </a:lnSpc>
            </a:pPr>
            <a:r>
              <a:rPr lang="en-US" sz="1100"/>
              <a:t>Formes empilées verticalement.</a:t>
            </a:r>
            <a:endParaRPr lang="en-US" sz="1100" dirty="0"/>
          </a:p>
        </p:txBody>
      </p:sp>
      <p:sp>
        <p:nvSpPr>
          <p:cNvPr id="13" name="Freeform 6">
            <a:extLst>
              <a:ext uri="{FF2B5EF4-FFF2-40B4-BE49-F238E27FC236}">
                <a16:creationId xmlns:a16="http://schemas.microsoft.com/office/drawing/2014/main" id="{C91C3658-81C0-1C46-150C-601250662295}"/>
              </a:ext>
            </a:extLst>
          </p:cNvPr>
          <p:cNvSpPr>
            <a:spLocks noEditPoints="1"/>
          </p:cNvSpPr>
          <p:nvPr/>
        </p:nvSpPr>
        <p:spPr bwMode="auto">
          <a:xfrm>
            <a:off x="2058692" y="3087089"/>
            <a:ext cx="608330" cy="306070"/>
          </a:xfrm>
          <a:custGeom>
            <a:avLst/>
            <a:gdLst>
              <a:gd name="T0" fmla="*/ 375 w 479"/>
              <a:gd name="T1" fmla="*/ 101 h 241"/>
              <a:gd name="T2" fmla="*/ 288 w 479"/>
              <a:gd name="T3" fmla="*/ 0 h 241"/>
              <a:gd name="T4" fmla="*/ 278 w 479"/>
              <a:gd name="T5" fmla="*/ 101 h 241"/>
              <a:gd name="T6" fmla="*/ 191 w 479"/>
              <a:gd name="T7" fmla="*/ 0 h 241"/>
              <a:gd name="T8" fmla="*/ 182 w 479"/>
              <a:gd name="T9" fmla="*/ 101 h 241"/>
              <a:gd name="T10" fmla="*/ 97 w 479"/>
              <a:gd name="T11" fmla="*/ 0 h 241"/>
              <a:gd name="T12" fmla="*/ 54 w 479"/>
              <a:gd name="T13" fmla="*/ 101 h 241"/>
              <a:gd name="T14" fmla="*/ 97 w 479"/>
              <a:gd name="T15" fmla="*/ 182 h 241"/>
              <a:gd name="T16" fmla="*/ 182 w 479"/>
              <a:gd name="T17" fmla="*/ 241 h 241"/>
              <a:gd name="T18" fmla="*/ 191 w 479"/>
              <a:gd name="T19" fmla="*/ 182 h 241"/>
              <a:gd name="T20" fmla="*/ 278 w 479"/>
              <a:gd name="T21" fmla="*/ 241 h 241"/>
              <a:gd name="T22" fmla="*/ 288 w 479"/>
              <a:gd name="T23" fmla="*/ 182 h 241"/>
              <a:gd name="T24" fmla="*/ 375 w 479"/>
              <a:gd name="T25" fmla="*/ 241 h 241"/>
              <a:gd name="T26" fmla="*/ 425 w 479"/>
              <a:gd name="T27" fmla="*/ 182 h 241"/>
              <a:gd name="T28" fmla="*/ 177 w 479"/>
              <a:gd name="T29" fmla="*/ 236 h 241"/>
              <a:gd name="T30" fmla="*/ 101 w 479"/>
              <a:gd name="T31" fmla="*/ 182 h 241"/>
              <a:gd name="T32" fmla="*/ 177 w 479"/>
              <a:gd name="T33" fmla="*/ 236 h 241"/>
              <a:gd name="T34" fmla="*/ 196 w 479"/>
              <a:gd name="T35" fmla="*/ 236 h 241"/>
              <a:gd name="T36" fmla="*/ 274 w 479"/>
              <a:gd name="T37" fmla="*/ 182 h 241"/>
              <a:gd name="T38" fmla="*/ 371 w 479"/>
              <a:gd name="T39" fmla="*/ 236 h 241"/>
              <a:gd name="T40" fmla="*/ 293 w 479"/>
              <a:gd name="T41" fmla="*/ 182 h 241"/>
              <a:gd name="T42" fmla="*/ 371 w 479"/>
              <a:gd name="T43" fmla="*/ 236 h 241"/>
              <a:gd name="T44" fmla="*/ 371 w 479"/>
              <a:gd name="T45" fmla="*/ 5 h 241"/>
              <a:gd name="T46" fmla="*/ 293 w 479"/>
              <a:gd name="T47" fmla="*/ 139 h 241"/>
              <a:gd name="T48" fmla="*/ 196 w 479"/>
              <a:gd name="T49" fmla="*/ 5 h 241"/>
              <a:gd name="T50" fmla="*/ 274 w 479"/>
              <a:gd name="T51" fmla="*/ 139 h 241"/>
              <a:gd name="T52" fmla="*/ 196 w 479"/>
              <a:gd name="T53" fmla="*/ 5 h 241"/>
              <a:gd name="T54" fmla="*/ 177 w 479"/>
              <a:gd name="T55" fmla="*/ 5 h 241"/>
              <a:gd name="T56" fmla="*/ 101 w 479"/>
              <a:gd name="T57" fmla="*/ 139 h 241"/>
              <a:gd name="T58" fmla="*/ 9 w 479"/>
              <a:gd name="T59" fmla="*/ 177 h 241"/>
              <a:gd name="T60" fmla="*/ 97 w 479"/>
              <a:gd name="T61" fmla="*/ 106 h 241"/>
              <a:gd name="T62" fmla="*/ 182 w 479"/>
              <a:gd name="T63" fmla="*/ 144 h 241"/>
              <a:gd name="T64" fmla="*/ 182 w 479"/>
              <a:gd name="T65" fmla="*/ 106 h 241"/>
              <a:gd name="T66" fmla="*/ 191 w 479"/>
              <a:gd name="T67" fmla="*/ 144 h 241"/>
              <a:gd name="T68" fmla="*/ 278 w 479"/>
              <a:gd name="T69" fmla="*/ 142 h 241"/>
              <a:gd name="T70" fmla="*/ 288 w 479"/>
              <a:gd name="T71" fmla="*/ 106 h 241"/>
              <a:gd name="T72" fmla="*/ 375 w 479"/>
              <a:gd name="T73" fmla="*/ 144 h 241"/>
              <a:gd name="T74" fmla="*/ 375 w 479"/>
              <a:gd name="T75" fmla="*/ 106 h 241"/>
              <a:gd name="T76" fmla="*/ 423 w 479"/>
              <a:gd name="T77" fmla="*/ 17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79" h="241">
                <a:moveTo>
                  <a:pt x="479" y="101"/>
                </a:moveTo>
                <a:lnTo>
                  <a:pt x="375" y="101"/>
                </a:lnTo>
                <a:lnTo>
                  <a:pt x="375" y="0"/>
                </a:lnTo>
                <a:lnTo>
                  <a:pt x="288" y="0"/>
                </a:lnTo>
                <a:lnTo>
                  <a:pt x="288" y="101"/>
                </a:lnTo>
                <a:lnTo>
                  <a:pt x="278" y="101"/>
                </a:lnTo>
                <a:lnTo>
                  <a:pt x="278" y="0"/>
                </a:lnTo>
                <a:lnTo>
                  <a:pt x="191" y="0"/>
                </a:lnTo>
                <a:lnTo>
                  <a:pt x="191" y="101"/>
                </a:lnTo>
                <a:lnTo>
                  <a:pt x="182" y="101"/>
                </a:lnTo>
                <a:lnTo>
                  <a:pt x="182" y="0"/>
                </a:lnTo>
                <a:lnTo>
                  <a:pt x="97" y="0"/>
                </a:lnTo>
                <a:lnTo>
                  <a:pt x="97" y="101"/>
                </a:lnTo>
                <a:lnTo>
                  <a:pt x="54" y="101"/>
                </a:lnTo>
                <a:lnTo>
                  <a:pt x="0" y="182"/>
                </a:lnTo>
                <a:lnTo>
                  <a:pt x="97" y="182"/>
                </a:lnTo>
                <a:lnTo>
                  <a:pt x="97" y="241"/>
                </a:lnTo>
                <a:lnTo>
                  <a:pt x="182" y="241"/>
                </a:lnTo>
                <a:lnTo>
                  <a:pt x="182" y="182"/>
                </a:lnTo>
                <a:lnTo>
                  <a:pt x="191" y="182"/>
                </a:lnTo>
                <a:lnTo>
                  <a:pt x="191" y="241"/>
                </a:lnTo>
                <a:lnTo>
                  <a:pt x="278" y="241"/>
                </a:lnTo>
                <a:lnTo>
                  <a:pt x="278" y="182"/>
                </a:lnTo>
                <a:lnTo>
                  <a:pt x="288" y="182"/>
                </a:lnTo>
                <a:lnTo>
                  <a:pt x="288" y="241"/>
                </a:lnTo>
                <a:lnTo>
                  <a:pt x="375" y="241"/>
                </a:lnTo>
                <a:lnTo>
                  <a:pt x="375" y="182"/>
                </a:lnTo>
                <a:lnTo>
                  <a:pt x="425" y="182"/>
                </a:lnTo>
                <a:lnTo>
                  <a:pt x="479" y="101"/>
                </a:lnTo>
                <a:close/>
                <a:moveTo>
                  <a:pt x="177" y="236"/>
                </a:moveTo>
                <a:lnTo>
                  <a:pt x="101" y="236"/>
                </a:lnTo>
                <a:lnTo>
                  <a:pt x="101" y="182"/>
                </a:lnTo>
                <a:lnTo>
                  <a:pt x="177" y="182"/>
                </a:lnTo>
                <a:lnTo>
                  <a:pt x="177" y="236"/>
                </a:lnTo>
                <a:close/>
                <a:moveTo>
                  <a:pt x="274" y="236"/>
                </a:moveTo>
                <a:lnTo>
                  <a:pt x="196" y="236"/>
                </a:lnTo>
                <a:lnTo>
                  <a:pt x="196" y="182"/>
                </a:lnTo>
                <a:lnTo>
                  <a:pt x="274" y="182"/>
                </a:lnTo>
                <a:lnTo>
                  <a:pt x="274" y="236"/>
                </a:lnTo>
                <a:close/>
                <a:moveTo>
                  <a:pt x="371" y="236"/>
                </a:moveTo>
                <a:lnTo>
                  <a:pt x="293" y="236"/>
                </a:lnTo>
                <a:lnTo>
                  <a:pt x="293" y="182"/>
                </a:lnTo>
                <a:lnTo>
                  <a:pt x="371" y="182"/>
                </a:lnTo>
                <a:lnTo>
                  <a:pt x="371" y="236"/>
                </a:lnTo>
                <a:close/>
                <a:moveTo>
                  <a:pt x="293" y="5"/>
                </a:moveTo>
                <a:lnTo>
                  <a:pt x="371" y="5"/>
                </a:lnTo>
                <a:lnTo>
                  <a:pt x="371" y="139"/>
                </a:lnTo>
                <a:lnTo>
                  <a:pt x="293" y="139"/>
                </a:lnTo>
                <a:lnTo>
                  <a:pt x="293" y="5"/>
                </a:lnTo>
                <a:close/>
                <a:moveTo>
                  <a:pt x="196" y="5"/>
                </a:moveTo>
                <a:lnTo>
                  <a:pt x="274" y="5"/>
                </a:lnTo>
                <a:lnTo>
                  <a:pt x="274" y="139"/>
                </a:lnTo>
                <a:lnTo>
                  <a:pt x="196" y="139"/>
                </a:lnTo>
                <a:lnTo>
                  <a:pt x="196" y="5"/>
                </a:lnTo>
                <a:close/>
                <a:moveTo>
                  <a:pt x="101" y="5"/>
                </a:moveTo>
                <a:lnTo>
                  <a:pt x="177" y="5"/>
                </a:lnTo>
                <a:lnTo>
                  <a:pt x="177" y="139"/>
                </a:lnTo>
                <a:lnTo>
                  <a:pt x="101" y="139"/>
                </a:lnTo>
                <a:lnTo>
                  <a:pt x="101" y="5"/>
                </a:lnTo>
                <a:close/>
                <a:moveTo>
                  <a:pt x="9" y="177"/>
                </a:moveTo>
                <a:lnTo>
                  <a:pt x="56" y="106"/>
                </a:lnTo>
                <a:lnTo>
                  <a:pt x="97" y="106"/>
                </a:lnTo>
                <a:lnTo>
                  <a:pt x="97" y="144"/>
                </a:lnTo>
                <a:lnTo>
                  <a:pt x="182" y="144"/>
                </a:lnTo>
                <a:lnTo>
                  <a:pt x="182" y="142"/>
                </a:lnTo>
                <a:lnTo>
                  <a:pt x="182" y="106"/>
                </a:lnTo>
                <a:lnTo>
                  <a:pt x="191" y="106"/>
                </a:lnTo>
                <a:lnTo>
                  <a:pt x="191" y="144"/>
                </a:lnTo>
                <a:lnTo>
                  <a:pt x="278" y="144"/>
                </a:lnTo>
                <a:lnTo>
                  <a:pt x="278" y="142"/>
                </a:lnTo>
                <a:lnTo>
                  <a:pt x="278" y="106"/>
                </a:lnTo>
                <a:lnTo>
                  <a:pt x="288" y="106"/>
                </a:lnTo>
                <a:lnTo>
                  <a:pt x="288" y="144"/>
                </a:lnTo>
                <a:lnTo>
                  <a:pt x="375" y="144"/>
                </a:lnTo>
                <a:lnTo>
                  <a:pt x="375" y="142"/>
                </a:lnTo>
                <a:lnTo>
                  <a:pt x="375" y="106"/>
                </a:lnTo>
                <a:lnTo>
                  <a:pt x="470" y="106"/>
                </a:lnTo>
                <a:lnTo>
                  <a:pt x="423" y="177"/>
                </a:lnTo>
                <a:lnTo>
                  <a:pt x="9" y="177"/>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nvGrpSpPr>
          <p:cNvPr id="14" name="Group 47">
            <a:extLst>
              <a:ext uri="{FF2B5EF4-FFF2-40B4-BE49-F238E27FC236}">
                <a16:creationId xmlns:a16="http://schemas.microsoft.com/office/drawing/2014/main" id="{5146FE16-FA46-5FD2-E468-18C5B0197BAB}"/>
              </a:ext>
            </a:extLst>
          </p:cNvPr>
          <p:cNvGrpSpPr/>
          <p:nvPr/>
        </p:nvGrpSpPr>
        <p:grpSpPr>
          <a:xfrm>
            <a:off x="2117112" y="4199699"/>
            <a:ext cx="466090" cy="467360"/>
            <a:chOff x="529612" y="3755852"/>
            <a:chExt cx="466090" cy="467360"/>
          </a:xfrm>
        </p:grpSpPr>
        <p:sp>
          <p:nvSpPr>
            <p:cNvPr id="16" name="Freeform 7">
              <a:extLst>
                <a:ext uri="{FF2B5EF4-FFF2-40B4-BE49-F238E27FC236}">
                  <a16:creationId xmlns:a16="http://schemas.microsoft.com/office/drawing/2014/main" id="{70773303-BD27-8B09-B3C1-5B4D05F7C940}"/>
                </a:ext>
              </a:extLst>
            </p:cNvPr>
            <p:cNvSpPr>
              <a:spLocks noEditPoints="1"/>
            </p:cNvSpPr>
            <p:nvPr/>
          </p:nvSpPr>
          <p:spPr bwMode="auto">
            <a:xfrm>
              <a:off x="577872" y="3755852"/>
              <a:ext cx="369570" cy="92710"/>
            </a:xfrm>
            <a:custGeom>
              <a:avLst/>
              <a:gdLst>
                <a:gd name="T0" fmla="*/ 123 w 123"/>
                <a:gd name="T1" fmla="*/ 31 h 31"/>
                <a:gd name="T2" fmla="*/ 121 w 123"/>
                <a:gd name="T3" fmla="*/ 29 h 31"/>
                <a:gd name="T4" fmla="*/ 62 w 123"/>
                <a:gd name="T5" fmla="*/ 0 h 31"/>
                <a:gd name="T6" fmla="*/ 62 w 123"/>
                <a:gd name="T7" fmla="*/ 0 h 31"/>
                <a:gd name="T8" fmla="*/ 61 w 123"/>
                <a:gd name="T9" fmla="*/ 0 h 31"/>
                <a:gd name="T10" fmla="*/ 2 w 123"/>
                <a:gd name="T11" fmla="*/ 29 h 31"/>
                <a:gd name="T12" fmla="*/ 0 w 123"/>
                <a:gd name="T13" fmla="*/ 31 h 31"/>
                <a:gd name="T14" fmla="*/ 123 w 123"/>
                <a:gd name="T15" fmla="*/ 31 h 31"/>
                <a:gd name="T16" fmla="*/ 61 w 123"/>
                <a:gd name="T17" fmla="*/ 2 h 31"/>
                <a:gd name="T18" fmla="*/ 62 w 123"/>
                <a:gd name="T19" fmla="*/ 2 h 31"/>
                <a:gd name="T20" fmla="*/ 62 w 123"/>
                <a:gd name="T21" fmla="*/ 2 h 31"/>
                <a:gd name="T22" fmla="*/ 118 w 123"/>
                <a:gd name="T23" fmla="*/ 29 h 31"/>
                <a:gd name="T24" fmla="*/ 5 w 123"/>
                <a:gd name="T25" fmla="*/ 29 h 31"/>
                <a:gd name="T26" fmla="*/ 61 w 123"/>
                <a:gd name="T27" fmla="*/ 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31">
                  <a:moveTo>
                    <a:pt x="123" y="31"/>
                  </a:moveTo>
                  <a:cubicBezTo>
                    <a:pt x="121" y="29"/>
                    <a:pt x="121" y="29"/>
                    <a:pt x="121" y="29"/>
                  </a:cubicBezTo>
                  <a:cubicBezTo>
                    <a:pt x="107" y="12"/>
                    <a:pt x="86" y="1"/>
                    <a:pt x="62" y="0"/>
                  </a:cubicBezTo>
                  <a:cubicBezTo>
                    <a:pt x="62" y="0"/>
                    <a:pt x="62" y="0"/>
                    <a:pt x="62" y="0"/>
                  </a:cubicBezTo>
                  <a:cubicBezTo>
                    <a:pt x="61" y="0"/>
                    <a:pt x="61" y="0"/>
                    <a:pt x="61" y="0"/>
                  </a:cubicBezTo>
                  <a:cubicBezTo>
                    <a:pt x="37" y="1"/>
                    <a:pt x="16" y="12"/>
                    <a:pt x="2" y="29"/>
                  </a:cubicBezTo>
                  <a:cubicBezTo>
                    <a:pt x="0" y="31"/>
                    <a:pt x="0" y="31"/>
                    <a:pt x="0" y="31"/>
                  </a:cubicBezTo>
                  <a:lnTo>
                    <a:pt x="123" y="31"/>
                  </a:lnTo>
                  <a:close/>
                  <a:moveTo>
                    <a:pt x="61" y="2"/>
                  </a:moveTo>
                  <a:cubicBezTo>
                    <a:pt x="62" y="2"/>
                    <a:pt x="62" y="2"/>
                    <a:pt x="62" y="2"/>
                  </a:cubicBezTo>
                  <a:cubicBezTo>
                    <a:pt x="62" y="2"/>
                    <a:pt x="62" y="2"/>
                    <a:pt x="62" y="2"/>
                  </a:cubicBezTo>
                  <a:cubicBezTo>
                    <a:pt x="85" y="3"/>
                    <a:pt x="105" y="13"/>
                    <a:pt x="118" y="29"/>
                  </a:cubicBezTo>
                  <a:cubicBezTo>
                    <a:pt x="5" y="29"/>
                    <a:pt x="5" y="29"/>
                    <a:pt x="5" y="29"/>
                  </a:cubicBezTo>
                  <a:cubicBezTo>
                    <a:pt x="18" y="13"/>
                    <a:pt x="38" y="3"/>
                    <a:pt x="61"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7" name="Freeform 8">
              <a:extLst>
                <a:ext uri="{FF2B5EF4-FFF2-40B4-BE49-F238E27FC236}">
                  <a16:creationId xmlns:a16="http://schemas.microsoft.com/office/drawing/2014/main" id="{4113E732-8E34-AC6B-7D6F-2E6AB72D569F}"/>
                </a:ext>
              </a:extLst>
            </p:cNvPr>
            <p:cNvSpPr>
              <a:spLocks noEditPoints="1"/>
            </p:cNvSpPr>
            <p:nvPr/>
          </p:nvSpPr>
          <p:spPr bwMode="auto">
            <a:xfrm>
              <a:off x="538502" y="3863802"/>
              <a:ext cx="450850" cy="72390"/>
            </a:xfrm>
            <a:custGeom>
              <a:avLst/>
              <a:gdLst>
                <a:gd name="T0" fmla="*/ 150 w 150"/>
                <a:gd name="T1" fmla="*/ 24 h 24"/>
                <a:gd name="T2" fmla="*/ 149 w 150"/>
                <a:gd name="T3" fmla="*/ 23 h 24"/>
                <a:gd name="T4" fmla="*/ 140 w 150"/>
                <a:gd name="T5" fmla="*/ 1 h 24"/>
                <a:gd name="T6" fmla="*/ 139 w 150"/>
                <a:gd name="T7" fmla="*/ 0 h 24"/>
                <a:gd name="T8" fmla="*/ 10 w 150"/>
                <a:gd name="T9" fmla="*/ 0 h 24"/>
                <a:gd name="T10" fmla="*/ 10 w 150"/>
                <a:gd name="T11" fmla="*/ 1 h 24"/>
                <a:gd name="T12" fmla="*/ 0 w 150"/>
                <a:gd name="T13" fmla="*/ 23 h 24"/>
                <a:gd name="T14" fmla="*/ 0 w 150"/>
                <a:gd name="T15" fmla="*/ 24 h 24"/>
                <a:gd name="T16" fmla="*/ 150 w 150"/>
                <a:gd name="T17" fmla="*/ 24 h 24"/>
                <a:gd name="T18" fmla="*/ 11 w 150"/>
                <a:gd name="T19" fmla="*/ 2 h 24"/>
                <a:gd name="T20" fmla="*/ 138 w 150"/>
                <a:gd name="T21" fmla="*/ 2 h 24"/>
                <a:gd name="T22" fmla="*/ 147 w 150"/>
                <a:gd name="T23" fmla="*/ 22 h 24"/>
                <a:gd name="T24" fmla="*/ 2 w 150"/>
                <a:gd name="T25" fmla="*/ 22 h 24"/>
                <a:gd name="T26" fmla="*/ 11 w 150"/>
                <a:gd name="T27" fmla="*/ 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24">
                  <a:moveTo>
                    <a:pt x="150" y="24"/>
                  </a:moveTo>
                  <a:cubicBezTo>
                    <a:pt x="149" y="23"/>
                    <a:pt x="149" y="23"/>
                    <a:pt x="149" y="23"/>
                  </a:cubicBezTo>
                  <a:cubicBezTo>
                    <a:pt x="147" y="15"/>
                    <a:pt x="144" y="7"/>
                    <a:pt x="140" y="1"/>
                  </a:cubicBezTo>
                  <a:cubicBezTo>
                    <a:pt x="139" y="0"/>
                    <a:pt x="139" y="0"/>
                    <a:pt x="139" y="0"/>
                  </a:cubicBezTo>
                  <a:cubicBezTo>
                    <a:pt x="10" y="0"/>
                    <a:pt x="10" y="0"/>
                    <a:pt x="10" y="0"/>
                  </a:cubicBezTo>
                  <a:cubicBezTo>
                    <a:pt x="10" y="1"/>
                    <a:pt x="10" y="1"/>
                    <a:pt x="10" y="1"/>
                  </a:cubicBezTo>
                  <a:cubicBezTo>
                    <a:pt x="5" y="7"/>
                    <a:pt x="2" y="15"/>
                    <a:pt x="0" y="23"/>
                  </a:cubicBezTo>
                  <a:cubicBezTo>
                    <a:pt x="0" y="24"/>
                    <a:pt x="0" y="24"/>
                    <a:pt x="0" y="24"/>
                  </a:cubicBezTo>
                  <a:lnTo>
                    <a:pt x="150" y="24"/>
                  </a:lnTo>
                  <a:close/>
                  <a:moveTo>
                    <a:pt x="11" y="2"/>
                  </a:moveTo>
                  <a:cubicBezTo>
                    <a:pt x="138" y="2"/>
                    <a:pt x="138" y="2"/>
                    <a:pt x="138" y="2"/>
                  </a:cubicBezTo>
                  <a:cubicBezTo>
                    <a:pt x="142" y="8"/>
                    <a:pt x="145" y="15"/>
                    <a:pt x="147" y="22"/>
                  </a:cubicBezTo>
                  <a:cubicBezTo>
                    <a:pt x="2" y="22"/>
                    <a:pt x="2" y="22"/>
                    <a:pt x="2" y="22"/>
                  </a:cubicBezTo>
                  <a:cubicBezTo>
                    <a:pt x="4" y="15"/>
                    <a:pt x="7" y="8"/>
                    <a:pt x="11" y="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8" name="Freeform 9">
              <a:extLst>
                <a:ext uri="{FF2B5EF4-FFF2-40B4-BE49-F238E27FC236}">
                  <a16:creationId xmlns:a16="http://schemas.microsoft.com/office/drawing/2014/main" id="{311CAC09-B123-8ADF-DE8B-C58024F037AD}"/>
                </a:ext>
              </a:extLst>
            </p:cNvPr>
            <p:cNvSpPr>
              <a:spLocks noEditPoints="1"/>
            </p:cNvSpPr>
            <p:nvPr/>
          </p:nvSpPr>
          <p:spPr bwMode="auto">
            <a:xfrm>
              <a:off x="529612" y="3951432"/>
              <a:ext cx="466090" cy="74930"/>
            </a:xfrm>
            <a:custGeom>
              <a:avLst/>
              <a:gdLst>
                <a:gd name="T0" fmla="*/ 154 w 155"/>
                <a:gd name="T1" fmla="*/ 1 h 25"/>
                <a:gd name="T2" fmla="*/ 154 w 155"/>
                <a:gd name="T3" fmla="*/ 0 h 25"/>
                <a:gd name="T4" fmla="*/ 153 w 155"/>
                <a:gd name="T5" fmla="*/ 0 h 25"/>
                <a:gd name="T6" fmla="*/ 1 w 155"/>
                <a:gd name="T7" fmla="*/ 0 h 25"/>
                <a:gd name="T8" fmla="*/ 1 w 155"/>
                <a:gd name="T9" fmla="*/ 1 h 25"/>
                <a:gd name="T10" fmla="*/ 0 w 155"/>
                <a:gd name="T11" fmla="*/ 13 h 25"/>
                <a:gd name="T12" fmla="*/ 1 w 155"/>
                <a:gd name="T13" fmla="*/ 24 h 25"/>
                <a:gd name="T14" fmla="*/ 1 w 155"/>
                <a:gd name="T15" fmla="*/ 25 h 25"/>
                <a:gd name="T16" fmla="*/ 154 w 155"/>
                <a:gd name="T17" fmla="*/ 25 h 25"/>
                <a:gd name="T18" fmla="*/ 154 w 155"/>
                <a:gd name="T19" fmla="*/ 24 h 25"/>
                <a:gd name="T20" fmla="*/ 155 w 155"/>
                <a:gd name="T21" fmla="*/ 13 h 25"/>
                <a:gd name="T22" fmla="*/ 154 w 155"/>
                <a:gd name="T23" fmla="*/ 1 h 25"/>
                <a:gd name="T24" fmla="*/ 152 w 155"/>
                <a:gd name="T25" fmla="*/ 23 h 25"/>
                <a:gd name="T26" fmla="*/ 3 w 155"/>
                <a:gd name="T27" fmla="*/ 23 h 25"/>
                <a:gd name="T28" fmla="*/ 2 w 155"/>
                <a:gd name="T29" fmla="*/ 13 h 25"/>
                <a:gd name="T30" fmla="*/ 3 w 155"/>
                <a:gd name="T31" fmla="*/ 2 h 25"/>
                <a:gd name="T32" fmla="*/ 152 w 155"/>
                <a:gd name="T33" fmla="*/ 2 h 25"/>
                <a:gd name="T34" fmla="*/ 153 w 155"/>
                <a:gd name="T35" fmla="*/ 13 h 25"/>
                <a:gd name="T36" fmla="*/ 152 w 155"/>
                <a:gd name="T37" fmla="*/ 2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5" h="25">
                  <a:moveTo>
                    <a:pt x="154" y="1"/>
                  </a:moveTo>
                  <a:cubicBezTo>
                    <a:pt x="154" y="0"/>
                    <a:pt x="154" y="0"/>
                    <a:pt x="154" y="0"/>
                  </a:cubicBezTo>
                  <a:cubicBezTo>
                    <a:pt x="153" y="0"/>
                    <a:pt x="153" y="0"/>
                    <a:pt x="153" y="0"/>
                  </a:cubicBezTo>
                  <a:cubicBezTo>
                    <a:pt x="1" y="0"/>
                    <a:pt x="1" y="0"/>
                    <a:pt x="1" y="0"/>
                  </a:cubicBezTo>
                  <a:cubicBezTo>
                    <a:pt x="1" y="1"/>
                    <a:pt x="1" y="1"/>
                    <a:pt x="1" y="1"/>
                  </a:cubicBezTo>
                  <a:cubicBezTo>
                    <a:pt x="1" y="5"/>
                    <a:pt x="0" y="9"/>
                    <a:pt x="0" y="13"/>
                  </a:cubicBezTo>
                  <a:cubicBezTo>
                    <a:pt x="0" y="17"/>
                    <a:pt x="1" y="20"/>
                    <a:pt x="1" y="24"/>
                  </a:cubicBezTo>
                  <a:cubicBezTo>
                    <a:pt x="1" y="25"/>
                    <a:pt x="1" y="25"/>
                    <a:pt x="1" y="25"/>
                  </a:cubicBezTo>
                  <a:cubicBezTo>
                    <a:pt x="154" y="25"/>
                    <a:pt x="154" y="25"/>
                    <a:pt x="154" y="25"/>
                  </a:cubicBezTo>
                  <a:cubicBezTo>
                    <a:pt x="154" y="24"/>
                    <a:pt x="154" y="24"/>
                    <a:pt x="154" y="24"/>
                  </a:cubicBezTo>
                  <a:cubicBezTo>
                    <a:pt x="155" y="20"/>
                    <a:pt x="155" y="17"/>
                    <a:pt x="155" y="13"/>
                  </a:cubicBezTo>
                  <a:cubicBezTo>
                    <a:pt x="155" y="9"/>
                    <a:pt x="154" y="5"/>
                    <a:pt x="154" y="1"/>
                  </a:cubicBezTo>
                  <a:close/>
                  <a:moveTo>
                    <a:pt x="152" y="23"/>
                  </a:moveTo>
                  <a:cubicBezTo>
                    <a:pt x="3" y="23"/>
                    <a:pt x="3" y="23"/>
                    <a:pt x="3" y="23"/>
                  </a:cubicBezTo>
                  <a:cubicBezTo>
                    <a:pt x="3" y="20"/>
                    <a:pt x="2" y="17"/>
                    <a:pt x="2" y="13"/>
                  </a:cubicBezTo>
                  <a:cubicBezTo>
                    <a:pt x="2" y="10"/>
                    <a:pt x="3" y="6"/>
                    <a:pt x="3" y="2"/>
                  </a:cubicBezTo>
                  <a:cubicBezTo>
                    <a:pt x="152" y="2"/>
                    <a:pt x="152" y="2"/>
                    <a:pt x="152" y="2"/>
                  </a:cubicBezTo>
                  <a:cubicBezTo>
                    <a:pt x="152" y="6"/>
                    <a:pt x="153" y="10"/>
                    <a:pt x="153" y="13"/>
                  </a:cubicBezTo>
                  <a:cubicBezTo>
                    <a:pt x="153" y="17"/>
                    <a:pt x="153" y="20"/>
                    <a:pt x="152" y="23"/>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10">
              <a:extLst>
                <a:ext uri="{FF2B5EF4-FFF2-40B4-BE49-F238E27FC236}">
                  <a16:creationId xmlns:a16="http://schemas.microsoft.com/office/drawing/2014/main" id="{F1AE5B17-1D48-2301-9BBC-CD8C98027DDE}"/>
                </a:ext>
              </a:extLst>
            </p:cNvPr>
            <p:cNvSpPr>
              <a:spLocks noEditPoints="1"/>
            </p:cNvSpPr>
            <p:nvPr/>
          </p:nvSpPr>
          <p:spPr bwMode="auto">
            <a:xfrm>
              <a:off x="535962" y="4040332"/>
              <a:ext cx="453390" cy="72390"/>
            </a:xfrm>
            <a:custGeom>
              <a:avLst/>
              <a:gdLst>
                <a:gd name="T0" fmla="*/ 0 w 151"/>
                <a:gd name="T1" fmla="*/ 0 h 24"/>
                <a:gd name="T2" fmla="*/ 0 w 151"/>
                <a:gd name="T3" fmla="*/ 1 h 24"/>
                <a:gd name="T4" fmla="*/ 9 w 151"/>
                <a:gd name="T5" fmla="*/ 23 h 24"/>
                <a:gd name="T6" fmla="*/ 10 w 151"/>
                <a:gd name="T7" fmla="*/ 24 h 24"/>
                <a:gd name="T8" fmla="*/ 142 w 151"/>
                <a:gd name="T9" fmla="*/ 24 h 24"/>
                <a:gd name="T10" fmla="*/ 142 w 151"/>
                <a:gd name="T11" fmla="*/ 23 h 24"/>
                <a:gd name="T12" fmla="*/ 151 w 151"/>
                <a:gd name="T13" fmla="*/ 1 h 24"/>
                <a:gd name="T14" fmla="*/ 151 w 151"/>
                <a:gd name="T15" fmla="*/ 0 h 24"/>
                <a:gd name="T16" fmla="*/ 0 w 151"/>
                <a:gd name="T17" fmla="*/ 0 h 24"/>
                <a:gd name="T18" fmla="*/ 140 w 151"/>
                <a:gd name="T19" fmla="*/ 22 h 24"/>
                <a:gd name="T20" fmla="*/ 11 w 151"/>
                <a:gd name="T21" fmla="*/ 22 h 24"/>
                <a:gd name="T22" fmla="*/ 3 w 151"/>
                <a:gd name="T23" fmla="*/ 2 h 24"/>
                <a:gd name="T24" fmla="*/ 149 w 151"/>
                <a:gd name="T25" fmla="*/ 2 h 24"/>
                <a:gd name="T26" fmla="*/ 140 w 151"/>
                <a:gd name="T2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 h="24">
                  <a:moveTo>
                    <a:pt x="0" y="0"/>
                  </a:moveTo>
                  <a:cubicBezTo>
                    <a:pt x="0" y="1"/>
                    <a:pt x="0" y="1"/>
                    <a:pt x="0" y="1"/>
                  </a:cubicBezTo>
                  <a:cubicBezTo>
                    <a:pt x="2" y="9"/>
                    <a:pt x="5" y="17"/>
                    <a:pt x="9" y="23"/>
                  </a:cubicBezTo>
                  <a:cubicBezTo>
                    <a:pt x="10" y="24"/>
                    <a:pt x="10" y="24"/>
                    <a:pt x="10" y="24"/>
                  </a:cubicBezTo>
                  <a:cubicBezTo>
                    <a:pt x="142" y="24"/>
                    <a:pt x="142" y="24"/>
                    <a:pt x="142" y="24"/>
                  </a:cubicBezTo>
                  <a:cubicBezTo>
                    <a:pt x="142" y="23"/>
                    <a:pt x="142" y="23"/>
                    <a:pt x="142" y="23"/>
                  </a:cubicBezTo>
                  <a:cubicBezTo>
                    <a:pt x="146" y="17"/>
                    <a:pt x="149" y="9"/>
                    <a:pt x="151" y="1"/>
                  </a:cubicBezTo>
                  <a:cubicBezTo>
                    <a:pt x="151" y="0"/>
                    <a:pt x="151" y="0"/>
                    <a:pt x="151" y="0"/>
                  </a:cubicBezTo>
                  <a:lnTo>
                    <a:pt x="0" y="0"/>
                  </a:lnTo>
                  <a:close/>
                  <a:moveTo>
                    <a:pt x="140" y="22"/>
                  </a:moveTo>
                  <a:cubicBezTo>
                    <a:pt x="11" y="22"/>
                    <a:pt x="11" y="22"/>
                    <a:pt x="11" y="22"/>
                  </a:cubicBezTo>
                  <a:cubicBezTo>
                    <a:pt x="7" y="16"/>
                    <a:pt x="4" y="9"/>
                    <a:pt x="3" y="2"/>
                  </a:cubicBezTo>
                  <a:cubicBezTo>
                    <a:pt x="149" y="2"/>
                    <a:pt x="149" y="2"/>
                    <a:pt x="149" y="2"/>
                  </a:cubicBezTo>
                  <a:cubicBezTo>
                    <a:pt x="147" y="9"/>
                    <a:pt x="144" y="16"/>
                    <a:pt x="140" y="22"/>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Freeform 11">
              <a:extLst>
                <a:ext uri="{FF2B5EF4-FFF2-40B4-BE49-F238E27FC236}">
                  <a16:creationId xmlns:a16="http://schemas.microsoft.com/office/drawing/2014/main" id="{C6EB7F75-F94F-93D2-AA12-729414587F10}"/>
                </a:ext>
              </a:extLst>
            </p:cNvPr>
            <p:cNvSpPr>
              <a:spLocks noEditPoints="1"/>
            </p:cNvSpPr>
            <p:nvPr/>
          </p:nvSpPr>
          <p:spPr bwMode="auto">
            <a:xfrm>
              <a:off x="575332" y="4127962"/>
              <a:ext cx="374650" cy="95250"/>
            </a:xfrm>
            <a:custGeom>
              <a:avLst/>
              <a:gdLst>
                <a:gd name="T0" fmla="*/ 0 w 125"/>
                <a:gd name="T1" fmla="*/ 0 h 32"/>
                <a:gd name="T2" fmla="*/ 1 w 125"/>
                <a:gd name="T3" fmla="*/ 2 h 32"/>
                <a:gd name="T4" fmla="*/ 62 w 125"/>
                <a:gd name="T5" fmla="*/ 32 h 32"/>
                <a:gd name="T6" fmla="*/ 63 w 125"/>
                <a:gd name="T7" fmla="*/ 32 h 32"/>
                <a:gd name="T8" fmla="*/ 63 w 125"/>
                <a:gd name="T9" fmla="*/ 32 h 32"/>
                <a:gd name="T10" fmla="*/ 124 w 125"/>
                <a:gd name="T11" fmla="*/ 2 h 32"/>
                <a:gd name="T12" fmla="*/ 125 w 125"/>
                <a:gd name="T13" fmla="*/ 0 h 32"/>
                <a:gd name="T14" fmla="*/ 0 w 125"/>
                <a:gd name="T15" fmla="*/ 0 h 32"/>
                <a:gd name="T16" fmla="*/ 63 w 125"/>
                <a:gd name="T17" fmla="*/ 30 h 32"/>
                <a:gd name="T18" fmla="*/ 63 w 125"/>
                <a:gd name="T19" fmla="*/ 30 h 32"/>
                <a:gd name="T20" fmla="*/ 62 w 125"/>
                <a:gd name="T21" fmla="*/ 30 h 32"/>
                <a:gd name="T22" fmla="*/ 4 w 125"/>
                <a:gd name="T23" fmla="*/ 2 h 32"/>
                <a:gd name="T24" fmla="*/ 62 w 125"/>
                <a:gd name="T25" fmla="*/ 2 h 32"/>
                <a:gd name="T26" fmla="*/ 121 w 125"/>
                <a:gd name="T27" fmla="*/ 2 h 32"/>
                <a:gd name="T28" fmla="*/ 63 w 125"/>
                <a:gd name="T29" fmla="*/ 3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5" h="32">
                  <a:moveTo>
                    <a:pt x="0" y="0"/>
                  </a:moveTo>
                  <a:cubicBezTo>
                    <a:pt x="1" y="2"/>
                    <a:pt x="1" y="2"/>
                    <a:pt x="1" y="2"/>
                  </a:cubicBezTo>
                  <a:cubicBezTo>
                    <a:pt x="15" y="20"/>
                    <a:pt x="37" y="32"/>
                    <a:pt x="62" y="32"/>
                  </a:cubicBezTo>
                  <a:cubicBezTo>
                    <a:pt x="63" y="32"/>
                    <a:pt x="63" y="32"/>
                    <a:pt x="63" y="32"/>
                  </a:cubicBezTo>
                  <a:cubicBezTo>
                    <a:pt x="63" y="32"/>
                    <a:pt x="63" y="32"/>
                    <a:pt x="63" y="32"/>
                  </a:cubicBezTo>
                  <a:cubicBezTo>
                    <a:pt x="88" y="32"/>
                    <a:pt x="110" y="20"/>
                    <a:pt x="124" y="2"/>
                  </a:cubicBezTo>
                  <a:cubicBezTo>
                    <a:pt x="125" y="0"/>
                    <a:pt x="125" y="0"/>
                    <a:pt x="125" y="0"/>
                  </a:cubicBezTo>
                  <a:lnTo>
                    <a:pt x="0" y="0"/>
                  </a:lnTo>
                  <a:close/>
                  <a:moveTo>
                    <a:pt x="63" y="30"/>
                  </a:moveTo>
                  <a:cubicBezTo>
                    <a:pt x="63" y="30"/>
                    <a:pt x="63" y="30"/>
                    <a:pt x="63" y="30"/>
                  </a:cubicBezTo>
                  <a:cubicBezTo>
                    <a:pt x="62" y="30"/>
                    <a:pt x="62" y="30"/>
                    <a:pt x="62" y="30"/>
                  </a:cubicBezTo>
                  <a:cubicBezTo>
                    <a:pt x="39" y="30"/>
                    <a:pt x="18" y="19"/>
                    <a:pt x="4" y="2"/>
                  </a:cubicBezTo>
                  <a:cubicBezTo>
                    <a:pt x="62" y="2"/>
                    <a:pt x="62" y="2"/>
                    <a:pt x="62" y="2"/>
                  </a:cubicBezTo>
                  <a:cubicBezTo>
                    <a:pt x="121" y="2"/>
                    <a:pt x="121" y="2"/>
                    <a:pt x="121" y="2"/>
                  </a:cubicBezTo>
                  <a:cubicBezTo>
                    <a:pt x="107" y="19"/>
                    <a:pt x="87" y="30"/>
                    <a:pt x="63" y="3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pic>
        <p:nvPicPr>
          <p:cNvPr id="21" name="Picture 2">
            <a:extLst>
              <a:ext uri="{FF2B5EF4-FFF2-40B4-BE49-F238E27FC236}">
                <a16:creationId xmlns:a16="http://schemas.microsoft.com/office/drawing/2014/main" id="{3B40B5CF-6171-103A-359D-3753B71645F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62299" y="2995437"/>
            <a:ext cx="6817501" cy="4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34">
            <a:extLst>
              <a:ext uri="{FF2B5EF4-FFF2-40B4-BE49-F238E27FC236}">
                <a16:creationId xmlns:a16="http://schemas.microsoft.com/office/drawing/2014/main" id="{2A565293-1870-877D-796B-FE92941079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299" y="4188692"/>
            <a:ext cx="6868126" cy="48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0875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F77A55D-8621-D94E-EB52-F7664BC03D14}"/>
              </a:ext>
            </a:extLst>
          </p:cNvPr>
          <p:cNvSpPr>
            <a:spLocks noGrp="1"/>
          </p:cNvSpPr>
          <p:nvPr>
            <p:ph type="title"/>
          </p:nvPr>
        </p:nvSpPr>
        <p:spPr>
          <a:xfrm>
            <a:off x="838200" y="714633"/>
            <a:ext cx="10515600" cy="518855"/>
          </a:xfrm>
        </p:spPr>
        <p:txBody>
          <a:bodyPr>
            <a:normAutofit/>
          </a:bodyPr>
          <a:lstStyle/>
          <a:p>
            <a:r>
              <a:rPr lang="fr-FR"/>
              <a:t>Les jointures</a:t>
            </a:r>
            <a:endParaRPr lang="en-GB"/>
          </a:p>
        </p:txBody>
      </p:sp>
      <p:sp>
        <p:nvSpPr>
          <p:cNvPr id="3" name="Espace réservé du texte 2">
            <a:extLst>
              <a:ext uri="{FF2B5EF4-FFF2-40B4-BE49-F238E27FC236}">
                <a16:creationId xmlns:a16="http://schemas.microsoft.com/office/drawing/2014/main" id="{059245BB-F0F6-3AED-AC3C-435DD5407444}"/>
              </a:ext>
            </a:extLst>
          </p:cNvPr>
          <p:cNvSpPr>
            <a:spLocks noGrp="1"/>
          </p:cNvSpPr>
          <p:nvPr>
            <p:ph type="body" sz="quarter" idx="13"/>
          </p:nvPr>
        </p:nvSpPr>
        <p:spPr>
          <a:xfrm>
            <a:off x="838200" y="368300"/>
            <a:ext cx="10515600" cy="328612"/>
          </a:xfrm>
        </p:spPr>
        <p:txBody>
          <a:bodyPr/>
          <a:lstStyle/>
          <a:p>
            <a:r>
              <a:rPr lang="fr-FR"/>
              <a:t>Classification des INFOGRAPHIES</a:t>
            </a:r>
          </a:p>
        </p:txBody>
      </p:sp>
      <p:sp>
        <p:nvSpPr>
          <p:cNvPr id="35" name="Content Placeholder 9">
            <a:extLst>
              <a:ext uri="{FF2B5EF4-FFF2-40B4-BE49-F238E27FC236}">
                <a16:creationId xmlns:a16="http://schemas.microsoft.com/office/drawing/2014/main" id="{7C43AAAE-1193-5247-4109-4F32C72A62A1}"/>
              </a:ext>
            </a:extLst>
          </p:cNvPr>
          <p:cNvSpPr txBox="1">
            <a:spLocks/>
          </p:cNvSpPr>
          <p:nvPr/>
        </p:nvSpPr>
        <p:spPr>
          <a:xfrm>
            <a:off x="965200" y="1556930"/>
            <a:ext cx="10388599" cy="936624"/>
          </a:xfrm>
          <a:prstGeom prst="rect">
            <a:avLst/>
          </a:prstGeom>
        </p:spPr>
        <p:txBody>
          <a:bodyPr vert="horz" lIns="0" tIns="0" rIns="0" bIns="0" rtlCol="0">
            <a:noAutofit/>
          </a:bodyPr>
          <a:lstStyle>
            <a:lvl1pPr marL="0" indent="0" algn="l" defTabSz="914400" rtl="0" eaLnBrk="1" latinLnBrk="0" hangingPunct="1">
              <a:lnSpc>
                <a:spcPct val="120000"/>
              </a:lnSpc>
              <a:spcBef>
                <a:spcPts val="600"/>
              </a:spcBef>
              <a:spcAft>
                <a:spcPts val="1200"/>
              </a:spcAft>
              <a:buFont typeface="Calibri" panose="020F0502020204030204" pitchFamily="34" charset="0"/>
              <a:buChar char="​"/>
              <a:defRPr sz="1500" i="1" kern="1200">
                <a:solidFill>
                  <a:schemeClr val="accent3"/>
                </a:solidFill>
                <a:latin typeface="+mn-lt"/>
                <a:ea typeface="+mn-ea"/>
                <a:cs typeface="+mn-cs"/>
              </a:defRPr>
            </a:lvl1pPr>
            <a:lvl2pPr marL="0" indent="0" algn="l" defTabSz="914400" rtl="0" eaLnBrk="1" latinLnBrk="0" hangingPunct="1">
              <a:lnSpc>
                <a:spcPct val="100000"/>
              </a:lnSpc>
              <a:spcBef>
                <a:spcPts val="0"/>
              </a:spcBef>
              <a:spcAft>
                <a:spcPts val="600"/>
              </a:spcAft>
              <a:buFont typeface="Calibri" panose="020F0502020204030204" pitchFamily="34" charset="0"/>
              <a:buChar char="​"/>
              <a:defRPr sz="1500" kern="1200">
                <a:solidFill>
                  <a:schemeClr val="tx2"/>
                </a:solidFill>
                <a:latin typeface="+mn-lt"/>
                <a:ea typeface="+mn-ea"/>
                <a:cs typeface="+mn-cs"/>
              </a:defRPr>
            </a:lvl2pPr>
            <a:lvl3pPr marL="0" indent="0" algn="l" defTabSz="914400" rtl="0" eaLnBrk="1" latinLnBrk="0" hangingPunct="1">
              <a:lnSpc>
                <a:spcPct val="120000"/>
              </a:lnSpc>
              <a:spcBef>
                <a:spcPts val="600"/>
              </a:spcBef>
              <a:spcAft>
                <a:spcPts val="600"/>
              </a:spcAft>
              <a:buFont typeface="Calibri" panose="020F0502020204030204" pitchFamily="34" charset="0"/>
              <a:buChar char="​"/>
              <a:defRPr sz="1100" kern="1200">
                <a:solidFill>
                  <a:schemeClr val="tx2"/>
                </a:solidFill>
                <a:latin typeface="+mj-lt"/>
                <a:ea typeface="+mn-ea"/>
                <a:cs typeface="+mn-cs"/>
              </a:defRPr>
            </a:lvl3pPr>
            <a:lvl4pPr marL="0" indent="0" algn="l" defTabSz="914400" rtl="0" eaLnBrk="1" latinLnBrk="0" hangingPunct="1">
              <a:lnSpc>
                <a:spcPct val="110000"/>
              </a:lnSpc>
              <a:spcBef>
                <a:spcPts val="0"/>
              </a:spcBef>
              <a:buFont typeface="Calibri" panose="020F0502020204030204" pitchFamily="34" charset="0"/>
              <a:buChar char="​"/>
              <a:defRPr sz="1100" kern="1200">
                <a:solidFill>
                  <a:schemeClr val="accent2"/>
                </a:solidFill>
                <a:latin typeface="+mn-lt"/>
                <a:ea typeface="+mn-ea"/>
                <a:cs typeface="+mn-cs"/>
              </a:defRPr>
            </a:lvl4pPr>
            <a:lvl5pPr marL="0" indent="0" algn="l" defTabSz="914400" rtl="0" eaLnBrk="1" latinLnBrk="0" hangingPunct="1">
              <a:lnSpc>
                <a:spcPct val="150000"/>
              </a:lnSpc>
              <a:spcBef>
                <a:spcPts val="0"/>
              </a:spcBef>
              <a:buFont typeface="Calibri" panose="020F0502020204030204" pitchFamily="34" charset="0"/>
              <a:buChar char="​"/>
              <a:defRPr sz="700" kern="1200">
                <a:solidFill>
                  <a:schemeClr val="tx2"/>
                </a:solidFill>
                <a:latin typeface="+mj-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lvl="2">
              <a:spcAft>
                <a:spcPts val="1200"/>
              </a:spcAft>
              <a:buNone/>
            </a:pPr>
            <a:r>
              <a:rPr lang="fr-FR" sz="1200"/>
              <a:t>Formes interconnectées ou partageant un jeu de valeurs  (puzzle, Venn, lien).</a:t>
            </a:r>
          </a:p>
        </p:txBody>
      </p:sp>
      <p:cxnSp>
        <p:nvCxnSpPr>
          <p:cNvPr id="5" name="Straight Connector 33">
            <a:extLst>
              <a:ext uri="{FF2B5EF4-FFF2-40B4-BE49-F238E27FC236}">
                <a16:creationId xmlns:a16="http://schemas.microsoft.com/office/drawing/2014/main" id="{FFBD901A-5EC3-3133-2AA7-3E7B82831549}"/>
              </a:ext>
            </a:extLst>
          </p:cNvPr>
          <p:cNvCxnSpPr/>
          <p:nvPr/>
        </p:nvCxnSpPr>
        <p:spPr>
          <a:xfrm>
            <a:off x="2743200" y="3306467"/>
            <a:ext cx="0" cy="569811"/>
          </a:xfrm>
          <a:prstGeom prst="line">
            <a:avLst/>
          </a:prstGeom>
          <a:noFill/>
          <a:ln w="3175" cap="flat" cmpd="sng" algn="ctr">
            <a:solidFill>
              <a:schemeClr val="tx2"/>
            </a:solidFill>
            <a:prstDash val="solid"/>
          </a:ln>
          <a:effectLst/>
        </p:spPr>
      </p:cxnSp>
      <p:sp>
        <p:nvSpPr>
          <p:cNvPr id="7" name="Rectangle 6">
            <a:extLst>
              <a:ext uri="{FF2B5EF4-FFF2-40B4-BE49-F238E27FC236}">
                <a16:creationId xmlns:a16="http://schemas.microsoft.com/office/drawing/2014/main" id="{2DDF581A-C15C-5080-D460-97ED4F8F9F9E}"/>
              </a:ext>
            </a:extLst>
          </p:cNvPr>
          <p:cNvSpPr/>
          <p:nvPr/>
        </p:nvSpPr>
        <p:spPr>
          <a:xfrm>
            <a:off x="1805780" y="2844802"/>
            <a:ext cx="937420" cy="230832"/>
          </a:xfrm>
          <a:prstGeom prst="rect">
            <a:avLst/>
          </a:prstGeom>
        </p:spPr>
        <p:txBody>
          <a:bodyPr wrap="square" lIns="0" tIns="0" rIns="0" bIns="0" anchor="t">
            <a:spAutoFit/>
          </a:bodyPr>
          <a:lstStyle/>
          <a:p>
            <a:r>
              <a:rPr lang="en-US" sz="1500"/>
              <a:t>Crochet</a:t>
            </a:r>
            <a:endParaRPr lang="en-US" sz="1500" dirty="0"/>
          </a:p>
        </p:txBody>
      </p:sp>
      <p:sp>
        <p:nvSpPr>
          <p:cNvPr id="15" name="TextBox 35">
            <a:extLst>
              <a:ext uri="{FF2B5EF4-FFF2-40B4-BE49-F238E27FC236}">
                <a16:creationId xmlns:a16="http://schemas.microsoft.com/office/drawing/2014/main" id="{1EAB9A8D-EB20-23F4-7B1C-05F5BEC898E5}"/>
              </a:ext>
            </a:extLst>
          </p:cNvPr>
          <p:cNvSpPr txBox="1"/>
          <p:nvPr/>
        </p:nvSpPr>
        <p:spPr>
          <a:xfrm>
            <a:off x="2896869" y="2879022"/>
            <a:ext cx="6733700" cy="168701"/>
          </a:xfrm>
          <a:prstGeom prst="rect">
            <a:avLst/>
          </a:prstGeom>
          <a:noFill/>
        </p:spPr>
        <p:txBody>
          <a:bodyPr wrap="square" lIns="0" tIns="0" rIns="0" bIns="0" rtlCol="0" anchor="ctr">
            <a:spAutoFit/>
          </a:bodyPr>
          <a:lstStyle/>
          <a:p>
            <a:pPr>
              <a:lnSpc>
                <a:spcPct val="110000"/>
              </a:lnSpc>
            </a:pPr>
            <a:r>
              <a:rPr lang="en-US" sz="1100" dirty="0" err="1"/>
              <a:t>Formes</a:t>
            </a:r>
            <a:r>
              <a:rPr lang="en-US" sz="1100" dirty="0"/>
              <a:t> avec un crochet qui les fait se </a:t>
            </a:r>
            <a:r>
              <a:rPr lang="en-US" sz="1100" dirty="0" err="1"/>
              <a:t>relier</a:t>
            </a:r>
            <a:r>
              <a:rPr lang="en-US" sz="1100" dirty="0"/>
              <a:t>.</a:t>
            </a:r>
          </a:p>
        </p:txBody>
      </p:sp>
      <p:cxnSp>
        <p:nvCxnSpPr>
          <p:cNvPr id="23" name="Straight Connector 36">
            <a:extLst>
              <a:ext uri="{FF2B5EF4-FFF2-40B4-BE49-F238E27FC236}">
                <a16:creationId xmlns:a16="http://schemas.microsoft.com/office/drawing/2014/main" id="{4998336C-AA7F-83B9-4DAF-1B3A4B0FF913}"/>
              </a:ext>
            </a:extLst>
          </p:cNvPr>
          <p:cNvCxnSpPr/>
          <p:nvPr/>
        </p:nvCxnSpPr>
        <p:spPr>
          <a:xfrm>
            <a:off x="2743200" y="4499722"/>
            <a:ext cx="0" cy="569811"/>
          </a:xfrm>
          <a:prstGeom prst="line">
            <a:avLst/>
          </a:prstGeom>
          <a:noFill/>
          <a:ln w="3175" cap="flat" cmpd="sng" algn="ctr">
            <a:solidFill>
              <a:schemeClr val="tx2"/>
            </a:solidFill>
            <a:prstDash val="solid"/>
          </a:ln>
          <a:effectLst/>
        </p:spPr>
      </p:cxnSp>
      <p:sp>
        <p:nvSpPr>
          <p:cNvPr id="24" name="Rectangle 23">
            <a:extLst>
              <a:ext uri="{FF2B5EF4-FFF2-40B4-BE49-F238E27FC236}">
                <a16:creationId xmlns:a16="http://schemas.microsoft.com/office/drawing/2014/main" id="{00FD635E-D6C4-76D4-6DEA-74EC8B4AD70A}"/>
              </a:ext>
            </a:extLst>
          </p:cNvPr>
          <p:cNvSpPr/>
          <p:nvPr/>
        </p:nvSpPr>
        <p:spPr>
          <a:xfrm>
            <a:off x="1805779" y="4038057"/>
            <a:ext cx="959645" cy="230832"/>
          </a:xfrm>
          <a:prstGeom prst="rect">
            <a:avLst/>
          </a:prstGeom>
        </p:spPr>
        <p:txBody>
          <a:bodyPr wrap="square" lIns="0" tIns="0" rIns="0" bIns="0" anchor="t">
            <a:spAutoFit/>
          </a:bodyPr>
          <a:lstStyle/>
          <a:p>
            <a:r>
              <a:rPr lang="en-US" sz="1500"/>
              <a:t>Chevauche</a:t>
            </a:r>
            <a:endParaRPr lang="en-US" sz="1500" dirty="0"/>
          </a:p>
        </p:txBody>
      </p:sp>
      <p:sp>
        <p:nvSpPr>
          <p:cNvPr id="25" name="TextBox 38">
            <a:extLst>
              <a:ext uri="{FF2B5EF4-FFF2-40B4-BE49-F238E27FC236}">
                <a16:creationId xmlns:a16="http://schemas.microsoft.com/office/drawing/2014/main" id="{69950D2F-33C6-CFD5-BA43-655DC3B99DF0}"/>
              </a:ext>
            </a:extLst>
          </p:cNvPr>
          <p:cNvSpPr txBox="1"/>
          <p:nvPr/>
        </p:nvSpPr>
        <p:spPr>
          <a:xfrm>
            <a:off x="2896869" y="4072277"/>
            <a:ext cx="6733700" cy="168701"/>
          </a:xfrm>
          <a:prstGeom prst="rect">
            <a:avLst/>
          </a:prstGeom>
          <a:noFill/>
        </p:spPr>
        <p:txBody>
          <a:bodyPr wrap="square" lIns="0" tIns="0" rIns="0" bIns="0" rtlCol="0" anchor="ctr">
            <a:spAutoFit/>
          </a:bodyPr>
          <a:lstStyle/>
          <a:p>
            <a:pPr>
              <a:lnSpc>
                <a:spcPct val="110000"/>
              </a:lnSpc>
            </a:pPr>
            <a:r>
              <a:rPr lang="en-US" sz="1100"/>
              <a:t>Formes se touchent ou partagent un espace ensemble.</a:t>
            </a:r>
            <a:endParaRPr lang="en-US" sz="1100" dirty="0"/>
          </a:p>
        </p:txBody>
      </p:sp>
      <p:sp>
        <p:nvSpPr>
          <p:cNvPr id="26" name="Freeform 7">
            <a:extLst>
              <a:ext uri="{FF2B5EF4-FFF2-40B4-BE49-F238E27FC236}">
                <a16:creationId xmlns:a16="http://schemas.microsoft.com/office/drawing/2014/main" id="{D892C850-9C90-9909-94D6-1A37B3BD811B}"/>
              </a:ext>
            </a:extLst>
          </p:cNvPr>
          <p:cNvSpPr>
            <a:spLocks noChangeAspect="1" noEditPoints="1"/>
          </p:cNvSpPr>
          <p:nvPr/>
        </p:nvSpPr>
        <p:spPr bwMode="auto">
          <a:xfrm>
            <a:off x="1793875" y="3496757"/>
            <a:ext cx="579120" cy="189230"/>
          </a:xfrm>
          <a:custGeom>
            <a:avLst/>
            <a:gdLst>
              <a:gd name="T0" fmla="*/ 0 w 456"/>
              <a:gd name="T1" fmla="*/ 0 h 149"/>
              <a:gd name="T2" fmla="*/ 0 w 456"/>
              <a:gd name="T3" fmla="*/ 149 h 149"/>
              <a:gd name="T4" fmla="*/ 456 w 456"/>
              <a:gd name="T5" fmla="*/ 149 h 149"/>
              <a:gd name="T6" fmla="*/ 456 w 456"/>
              <a:gd name="T7" fmla="*/ 0 h 149"/>
              <a:gd name="T8" fmla="*/ 0 w 456"/>
              <a:gd name="T9" fmla="*/ 0 h 149"/>
              <a:gd name="T10" fmla="*/ 4 w 456"/>
              <a:gd name="T11" fmla="*/ 5 h 149"/>
              <a:gd name="T12" fmla="*/ 139 w 456"/>
              <a:gd name="T13" fmla="*/ 5 h 149"/>
              <a:gd name="T14" fmla="*/ 139 w 456"/>
              <a:gd name="T15" fmla="*/ 62 h 149"/>
              <a:gd name="T16" fmla="*/ 172 w 456"/>
              <a:gd name="T17" fmla="*/ 62 h 149"/>
              <a:gd name="T18" fmla="*/ 172 w 456"/>
              <a:gd name="T19" fmla="*/ 90 h 149"/>
              <a:gd name="T20" fmla="*/ 139 w 456"/>
              <a:gd name="T21" fmla="*/ 90 h 149"/>
              <a:gd name="T22" fmla="*/ 139 w 456"/>
              <a:gd name="T23" fmla="*/ 145 h 149"/>
              <a:gd name="T24" fmla="*/ 4 w 456"/>
              <a:gd name="T25" fmla="*/ 145 h 149"/>
              <a:gd name="T26" fmla="*/ 4 w 456"/>
              <a:gd name="T27" fmla="*/ 5 h 149"/>
              <a:gd name="T28" fmla="*/ 295 w 456"/>
              <a:gd name="T29" fmla="*/ 90 h 149"/>
              <a:gd name="T30" fmla="*/ 295 w 456"/>
              <a:gd name="T31" fmla="*/ 90 h 149"/>
              <a:gd name="T32" fmla="*/ 295 w 456"/>
              <a:gd name="T33" fmla="*/ 93 h 149"/>
              <a:gd name="T34" fmla="*/ 295 w 456"/>
              <a:gd name="T35" fmla="*/ 145 h 149"/>
              <a:gd name="T36" fmla="*/ 144 w 456"/>
              <a:gd name="T37" fmla="*/ 145 h 149"/>
              <a:gd name="T38" fmla="*/ 144 w 456"/>
              <a:gd name="T39" fmla="*/ 95 h 149"/>
              <a:gd name="T40" fmla="*/ 177 w 456"/>
              <a:gd name="T41" fmla="*/ 95 h 149"/>
              <a:gd name="T42" fmla="*/ 177 w 456"/>
              <a:gd name="T43" fmla="*/ 57 h 149"/>
              <a:gd name="T44" fmla="*/ 144 w 456"/>
              <a:gd name="T45" fmla="*/ 57 h 149"/>
              <a:gd name="T46" fmla="*/ 144 w 456"/>
              <a:gd name="T47" fmla="*/ 5 h 149"/>
              <a:gd name="T48" fmla="*/ 295 w 456"/>
              <a:gd name="T49" fmla="*/ 5 h 149"/>
              <a:gd name="T50" fmla="*/ 295 w 456"/>
              <a:gd name="T51" fmla="*/ 62 h 149"/>
              <a:gd name="T52" fmla="*/ 295 w 456"/>
              <a:gd name="T53" fmla="*/ 62 h 149"/>
              <a:gd name="T54" fmla="*/ 328 w 456"/>
              <a:gd name="T55" fmla="*/ 62 h 149"/>
              <a:gd name="T56" fmla="*/ 328 w 456"/>
              <a:gd name="T57" fmla="*/ 90 h 149"/>
              <a:gd name="T58" fmla="*/ 295 w 456"/>
              <a:gd name="T59" fmla="*/ 90 h 149"/>
              <a:gd name="T60" fmla="*/ 451 w 456"/>
              <a:gd name="T61" fmla="*/ 145 h 149"/>
              <a:gd name="T62" fmla="*/ 300 w 456"/>
              <a:gd name="T63" fmla="*/ 145 h 149"/>
              <a:gd name="T64" fmla="*/ 300 w 456"/>
              <a:gd name="T65" fmla="*/ 95 h 149"/>
              <a:gd name="T66" fmla="*/ 333 w 456"/>
              <a:gd name="T67" fmla="*/ 95 h 149"/>
              <a:gd name="T68" fmla="*/ 333 w 456"/>
              <a:gd name="T69" fmla="*/ 95 h 149"/>
              <a:gd name="T70" fmla="*/ 333 w 456"/>
              <a:gd name="T71" fmla="*/ 57 h 149"/>
              <a:gd name="T72" fmla="*/ 333 w 456"/>
              <a:gd name="T73" fmla="*/ 57 h 149"/>
              <a:gd name="T74" fmla="*/ 300 w 456"/>
              <a:gd name="T75" fmla="*/ 57 h 149"/>
              <a:gd name="T76" fmla="*/ 300 w 456"/>
              <a:gd name="T77" fmla="*/ 5 h 149"/>
              <a:gd name="T78" fmla="*/ 451 w 456"/>
              <a:gd name="T79" fmla="*/ 5 h 149"/>
              <a:gd name="T80" fmla="*/ 451 w 456"/>
              <a:gd name="T81" fmla="*/ 14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56" h="149">
                <a:moveTo>
                  <a:pt x="0" y="0"/>
                </a:moveTo>
                <a:lnTo>
                  <a:pt x="0" y="149"/>
                </a:lnTo>
                <a:lnTo>
                  <a:pt x="456" y="149"/>
                </a:lnTo>
                <a:lnTo>
                  <a:pt x="456" y="0"/>
                </a:lnTo>
                <a:lnTo>
                  <a:pt x="0" y="0"/>
                </a:lnTo>
                <a:close/>
                <a:moveTo>
                  <a:pt x="4" y="5"/>
                </a:moveTo>
                <a:lnTo>
                  <a:pt x="139" y="5"/>
                </a:lnTo>
                <a:lnTo>
                  <a:pt x="139" y="62"/>
                </a:lnTo>
                <a:lnTo>
                  <a:pt x="172" y="62"/>
                </a:lnTo>
                <a:lnTo>
                  <a:pt x="172" y="90"/>
                </a:lnTo>
                <a:lnTo>
                  <a:pt x="139" y="90"/>
                </a:lnTo>
                <a:lnTo>
                  <a:pt x="139" y="145"/>
                </a:lnTo>
                <a:lnTo>
                  <a:pt x="4" y="145"/>
                </a:lnTo>
                <a:lnTo>
                  <a:pt x="4" y="5"/>
                </a:lnTo>
                <a:close/>
                <a:moveTo>
                  <a:pt x="295" y="90"/>
                </a:moveTo>
                <a:lnTo>
                  <a:pt x="295" y="90"/>
                </a:lnTo>
                <a:lnTo>
                  <a:pt x="295" y="93"/>
                </a:lnTo>
                <a:lnTo>
                  <a:pt x="295" y="145"/>
                </a:lnTo>
                <a:lnTo>
                  <a:pt x="144" y="145"/>
                </a:lnTo>
                <a:lnTo>
                  <a:pt x="144" y="95"/>
                </a:lnTo>
                <a:lnTo>
                  <a:pt x="177" y="95"/>
                </a:lnTo>
                <a:lnTo>
                  <a:pt x="177" y="57"/>
                </a:lnTo>
                <a:lnTo>
                  <a:pt x="144" y="57"/>
                </a:lnTo>
                <a:lnTo>
                  <a:pt x="144" y="5"/>
                </a:lnTo>
                <a:lnTo>
                  <a:pt x="295" y="5"/>
                </a:lnTo>
                <a:lnTo>
                  <a:pt x="295" y="62"/>
                </a:lnTo>
                <a:lnTo>
                  <a:pt x="295" y="62"/>
                </a:lnTo>
                <a:lnTo>
                  <a:pt x="328" y="62"/>
                </a:lnTo>
                <a:lnTo>
                  <a:pt x="328" y="90"/>
                </a:lnTo>
                <a:lnTo>
                  <a:pt x="295" y="90"/>
                </a:lnTo>
                <a:close/>
                <a:moveTo>
                  <a:pt x="451" y="145"/>
                </a:moveTo>
                <a:lnTo>
                  <a:pt x="300" y="145"/>
                </a:lnTo>
                <a:lnTo>
                  <a:pt x="300" y="95"/>
                </a:lnTo>
                <a:lnTo>
                  <a:pt x="333" y="95"/>
                </a:lnTo>
                <a:lnTo>
                  <a:pt x="333" y="95"/>
                </a:lnTo>
                <a:lnTo>
                  <a:pt x="333" y="57"/>
                </a:lnTo>
                <a:lnTo>
                  <a:pt x="333" y="57"/>
                </a:lnTo>
                <a:lnTo>
                  <a:pt x="300" y="57"/>
                </a:lnTo>
                <a:lnTo>
                  <a:pt x="300" y="5"/>
                </a:lnTo>
                <a:lnTo>
                  <a:pt x="451" y="5"/>
                </a:lnTo>
                <a:lnTo>
                  <a:pt x="451" y="145"/>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8">
            <a:extLst>
              <a:ext uri="{FF2B5EF4-FFF2-40B4-BE49-F238E27FC236}">
                <a16:creationId xmlns:a16="http://schemas.microsoft.com/office/drawing/2014/main" id="{CA705F48-9214-1533-7F1A-22D185569803}"/>
              </a:ext>
            </a:extLst>
          </p:cNvPr>
          <p:cNvSpPr>
            <a:spLocks noChangeAspect="1" noEditPoints="1"/>
          </p:cNvSpPr>
          <p:nvPr/>
        </p:nvSpPr>
        <p:spPr bwMode="auto">
          <a:xfrm>
            <a:off x="1793875" y="4616987"/>
            <a:ext cx="662940" cy="335280"/>
          </a:xfrm>
          <a:custGeom>
            <a:avLst/>
            <a:gdLst>
              <a:gd name="T0" fmla="*/ 165 w 221"/>
              <a:gd name="T1" fmla="*/ 0 h 112"/>
              <a:gd name="T2" fmla="*/ 138 w 221"/>
              <a:gd name="T3" fmla="*/ 7 h 112"/>
              <a:gd name="T4" fmla="*/ 111 w 221"/>
              <a:gd name="T5" fmla="*/ 0 h 112"/>
              <a:gd name="T6" fmla="*/ 83 w 221"/>
              <a:gd name="T7" fmla="*/ 7 h 112"/>
              <a:gd name="T8" fmla="*/ 56 w 221"/>
              <a:gd name="T9" fmla="*/ 0 h 112"/>
              <a:gd name="T10" fmla="*/ 0 w 221"/>
              <a:gd name="T11" fmla="*/ 56 h 112"/>
              <a:gd name="T12" fmla="*/ 56 w 221"/>
              <a:gd name="T13" fmla="*/ 112 h 112"/>
              <a:gd name="T14" fmla="*/ 83 w 221"/>
              <a:gd name="T15" fmla="*/ 104 h 112"/>
              <a:gd name="T16" fmla="*/ 111 w 221"/>
              <a:gd name="T17" fmla="*/ 112 h 112"/>
              <a:gd name="T18" fmla="*/ 138 w 221"/>
              <a:gd name="T19" fmla="*/ 104 h 112"/>
              <a:gd name="T20" fmla="*/ 165 w 221"/>
              <a:gd name="T21" fmla="*/ 112 h 112"/>
              <a:gd name="T22" fmla="*/ 221 w 221"/>
              <a:gd name="T23" fmla="*/ 56 h 112"/>
              <a:gd name="T24" fmla="*/ 165 w 221"/>
              <a:gd name="T25" fmla="*/ 0 h 112"/>
              <a:gd name="T26" fmla="*/ 138 w 221"/>
              <a:gd name="T27" fmla="*/ 102 h 112"/>
              <a:gd name="T28" fmla="*/ 112 w 221"/>
              <a:gd name="T29" fmla="*/ 56 h 112"/>
              <a:gd name="T30" fmla="*/ 112 w 221"/>
              <a:gd name="T31" fmla="*/ 56 h 112"/>
              <a:gd name="T32" fmla="*/ 138 w 221"/>
              <a:gd name="T33" fmla="*/ 9 h 112"/>
              <a:gd name="T34" fmla="*/ 164 w 221"/>
              <a:gd name="T35" fmla="*/ 56 h 112"/>
              <a:gd name="T36" fmla="*/ 138 w 221"/>
              <a:gd name="T37" fmla="*/ 102 h 112"/>
              <a:gd name="T38" fmla="*/ 83 w 221"/>
              <a:gd name="T39" fmla="*/ 102 h 112"/>
              <a:gd name="T40" fmla="*/ 57 w 221"/>
              <a:gd name="T41" fmla="*/ 56 h 112"/>
              <a:gd name="T42" fmla="*/ 83 w 221"/>
              <a:gd name="T43" fmla="*/ 9 h 112"/>
              <a:gd name="T44" fmla="*/ 110 w 221"/>
              <a:gd name="T45" fmla="*/ 56 h 112"/>
              <a:gd name="T46" fmla="*/ 110 w 221"/>
              <a:gd name="T47" fmla="*/ 56 h 112"/>
              <a:gd name="T48" fmla="*/ 83 w 221"/>
              <a:gd name="T49" fmla="*/ 102 h 112"/>
              <a:gd name="T50" fmla="*/ 111 w 221"/>
              <a:gd name="T51" fmla="*/ 2 h 112"/>
              <a:gd name="T52" fmla="*/ 136 w 221"/>
              <a:gd name="T53" fmla="*/ 8 h 112"/>
              <a:gd name="T54" fmla="*/ 111 w 221"/>
              <a:gd name="T55" fmla="*/ 45 h 112"/>
              <a:gd name="T56" fmla="*/ 85 w 221"/>
              <a:gd name="T57" fmla="*/ 8 h 112"/>
              <a:gd name="T58" fmla="*/ 111 w 221"/>
              <a:gd name="T59" fmla="*/ 2 h 112"/>
              <a:gd name="T60" fmla="*/ 56 w 221"/>
              <a:gd name="T61" fmla="*/ 110 h 112"/>
              <a:gd name="T62" fmla="*/ 2 w 221"/>
              <a:gd name="T63" fmla="*/ 56 h 112"/>
              <a:gd name="T64" fmla="*/ 56 w 221"/>
              <a:gd name="T65" fmla="*/ 2 h 112"/>
              <a:gd name="T66" fmla="*/ 81 w 221"/>
              <a:gd name="T67" fmla="*/ 8 h 112"/>
              <a:gd name="T68" fmla="*/ 55 w 221"/>
              <a:gd name="T69" fmla="*/ 56 h 112"/>
              <a:gd name="T70" fmla="*/ 81 w 221"/>
              <a:gd name="T71" fmla="*/ 103 h 112"/>
              <a:gd name="T72" fmla="*/ 56 w 221"/>
              <a:gd name="T73" fmla="*/ 110 h 112"/>
              <a:gd name="T74" fmla="*/ 85 w 221"/>
              <a:gd name="T75" fmla="*/ 103 h 112"/>
              <a:gd name="T76" fmla="*/ 111 w 221"/>
              <a:gd name="T77" fmla="*/ 66 h 112"/>
              <a:gd name="T78" fmla="*/ 136 w 221"/>
              <a:gd name="T79" fmla="*/ 103 h 112"/>
              <a:gd name="T80" fmla="*/ 111 w 221"/>
              <a:gd name="T81" fmla="*/ 110 h 112"/>
              <a:gd name="T82" fmla="*/ 85 w 221"/>
              <a:gd name="T83" fmla="*/ 103 h 112"/>
              <a:gd name="T84" fmla="*/ 165 w 221"/>
              <a:gd name="T85" fmla="*/ 110 h 112"/>
              <a:gd name="T86" fmla="*/ 140 w 221"/>
              <a:gd name="T87" fmla="*/ 103 h 112"/>
              <a:gd name="T88" fmla="*/ 166 w 221"/>
              <a:gd name="T89" fmla="*/ 56 h 112"/>
              <a:gd name="T90" fmla="*/ 140 w 221"/>
              <a:gd name="T91" fmla="*/ 8 h 112"/>
              <a:gd name="T92" fmla="*/ 165 w 221"/>
              <a:gd name="T93" fmla="*/ 2 h 112"/>
              <a:gd name="T94" fmla="*/ 219 w 221"/>
              <a:gd name="T95" fmla="*/ 56 h 112"/>
              <a:gd name="T96" fmla="*/ 219 w 221"/>
              <a:gd name="T97" fmla="*/ 56 h 112"/>
              <a:gd name="T98" fmla="*/ 165 w 221"/>
              <a:gd name="T99" fmla="*/ 11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1" h="112">
                <a:moveTo>
                  <a:pt x="165" y="0"/>
                </a:moveTo>
                <a:cubicBezTo>
                  <a:pt x="155" y="0"/>
                  <a:pt x="146" y="3"/>
                  <a:pt x="138" y="7"/>
                </a:cubicBezTo>
                <a:cubicBezTo>
                  <a:pt x="130" y="3"/>
                  <a:pt x="121" y="0"/>
                  <a:pt x="111" y="0"/>
                </a:cubicBezTo>
                <a:cubicBezTo>
                  <a:pt x="101" y="0"/>
                  <a:pt x="91" y="3"/>
                  <a:pt x="83" y="7"/>
                </a:cubicBezTo>
                <a:cubicBezTo>
                  <a:pt x="75" y="3"/>
                  <a:pt x="66" y="0"/>
                  <a:pt x="56" y="0"/>
                </a:cubicBezTo>
                <a:cubicBezTo>
                  <a:pt x="25" y="0"/>
                  <a:pt x="0" y="25"/>
                  <a:pt x="0" y="56"/>
                </a:cubicBezTo>
                <a:cubicBezTo>
                  <a:pt x="0" y="87"/>
                  <a:pt x="25" y="112"/>
                  <a:pt x="56" y="112"/>
                </a:cubicBezTo>
                <a:cubicBezTo>
                  <a:pt x="66" y="112"/>
                  <a:pt x="75" y="109"/>
                  <a:pt x="83" y="104"/>
                </a:cubicBezTo>
                <a:cubicBezTo>
                  <a:pt x="91" y="109"/>
                  <a:pt x="101" y="112"/>
                  <a:pt x="111" y="112"/>
                </a:cubicBezTo>
                <a:cubicBezTo>
                  <a:pt x="121" y="112"/>
                  <a:pt x="130" y="109"/>
                  <a:pt x="138" y="104"/>
                </a:cubicBezTo>
                <a:cubicBezTo>
                  <a:pt x="146" y="109"/>
                  <a:pt x="155" y="112"/>
                  <a:pt x="165" y="112"/>
                </a:cubicBezTo>
                <a:cubicBezTo>
                  <a:pt x="196" y="112"/>
                  <a:pt x="221" y="87"/>
                  <a:pt x="221" y="56"/>
                </a:cubicBezTo>
                <a:cubicBezTo>
                  <a:pt x="221" y="25"/>
                  <a:pt x="196" y="0"/>
                  <a:pt x="165" y="0"/>
                </a:cubicBezTo>
                <a:close/>
                <a:moveTo>
                  <a:pt x="138" y="102"/>
                </a:moveTo>
                <a:cubicBezTo>
                  <a:pt x="122" y="93"/>
                  <a:pt x="112" y="75"/>
                  <a:pt x="112" y="56"/>
                </a:cubicBezTo>
                <a:cubicBezTo>
                  <a:pt x="112" y="56"/>
                  <a:pt x="112" y="56"/>
                  <a:pt x="112" y="56"/>
                </a:cubicBezTo>
                <a:cubicBezTo>
                  <a:pt x="112" y="36"/>
                  <a:pt x="122" y="19"/>
                  <a:pt x="138" y="9"/>
                </a:cubicBezTo>
                <a:cubicBezTo>
                  <a:pt x="154" y="19"/>
                  <a:pt x="164" y="36"/>
                  <a:pt x="164" y="56"/>
                </a:cubicBezTo>
                <a:cubicBezTo>
                  <a:pt x="164" y="75"/>
                  <a:pt x="154" y="93"/>
                  <a:pt x="138" y="102"/>
                </a:cubicBezTo>
                <a:close/>
                <a:moveTo>
                  <a:pt x="83" y="102"/>
                </a:moveTo>
                <a:cubicBezTo>
                  <a:pt x="67" y="93"/>
                  <a:pt x="57" y="75"/>
                  <a:pt x="57" y="56"/>
                </a:cubicBezTo>
                <a:cubicBezTo>
                  <a:pt x="57" y="36"/>
                  <a:pt x="67" y="19"/>
                  <a:pt x="83" y="9"/>
                </a:cubicBezTo>
                <a:cubicBezTo>
                  <a:pt x="99" y="19"/>
                  <a:pt x="110" y="36"/>
                  <a:pt x="110" y="56"/>
                </a:cubicBezTo>
                <a:cubicBezTo>
                  <a:pt x="110" y="56"/>
                  <a:pt x="110" y="56"/>
                  <a:pt x="110" y="56"/>
                </a:cubicBezTo>
                <a:cubicBezTo>
                  <a:pt x="110" y="75"/>
                  <a:pt x="99" y="93"/>
                  <a:pt x="83" y="102"/>
                </a:cubicBezTo>
                <a:close/>
                <a:moveTo>
                  <a:pt x="111" y="2"/>
                </a:moveTo>
                <a:cubicBezTo>
                  <a:pt x="120" y="2"/>
                  <a:pt x="128" y="4"/>
                  <a:pt x="136" y="8"/>
                </a:cubicBezTo>
                <a:cubicBezTo>
                  <a:pt x="123" y="16"/>
                  <a:pt x="114" y="30"/>
                  <a:pt x="111" y="45"/>
                </a:cubicBezTo>
                <a:cubicBezTo>
                  <a:pt x="108" y="30"/>
                  <a:pt x="98" y="16"/>
                  <a:pt x="85" y="8"/>
                </a:cubicBezTo>
                <a:cubicBezTo>
                  <a:pt x="93" y="4"/>
                  <a:pt x="101" y="2"/>
                  <a:pt x="111" y="2"/>
                </a:cubicBezTo>
                <a:close/>
                <a:moveTo>
                  <a:pt x="56" y="110"/>
                </a:moveTo>
                <a:cubicBezTo>
                  <a:pt x="26" y="110"/>
                  <a:pt x="2" y="85"/>
                  <a:pt x="2" y="56"/>
                </a:cubicBezTo>
                <a:cubicBezTo>
                  <a:pt x="2" y="26"/>
                  <a:pt x="26" y="2"/>
                  <a:pt x="56" y="2"/>
                </a:cubicBezTo>
                <a:cubicBezTo>
                  <a:pt x="65" y="2"/>
                  <a:pt x="74" y="4"/>
                  <a:pt x="81" y="8"/>
                </a:cubicBezTo>
                <a:cubicBezTo>
                  <a:pt x="65" y="18"/>
                  <a:pt x="55" y="36"/>
                  <a:pt x="55" y="56"/>
                </a:cubicBezTo>
                <a:cubicBezTo>
                  <a:pt x="55" y="76"/>
                  <a:pt x="65" y="93"/>
                  <a:pt x="81" y="103"/>
                </a:cubicBezTo>
                <a:cubicBezTo>
                  <a:pt x="74" y="107"/>
                  <a:pt x="65" y="110"/>
                  <a:pt x="56" y="110"/>
                </a:cubicBezTo>
                <a:close/>
                <a:moveTo>
                  <a:pt x="85" y="103"/>
                </a:moveTo>
                <a:cubicBezTo>
                  <a:pt x="98" y="95"/>
                  <a:pt x="108" y="82"/>
                  <a:pt x="111" y="66"/>
                </a:cubicBezTo>
                <a:cubicBezTo>
                  <a:pt x="114" y="82"/>
                  <a:pt x="123" y="95"/>
                  <a:pt x="136" y="103"/>
                </a:cubicBezTo>
                <a:cubicBezTo>
                  <a:pt x="128" y="107"/>
                  <a:pt x="120" y="110"/>
                  <a:pt x="111" y="110"/>
                </a:cubicBezTo>
                <a:cubicBezTo>
                  <a:pt x="101" y="110"/>
                  <a:pt x="93" y="107"/>
                  <a:pt x="85" y="103"/>
                </a:cubicBezTo>
                <a:close/>
                <a:moveTo>
                  <a:pt x="165" y="110"/>
                </a:moveTo>
                <a:cubicBezTo>
                  <a:pt x="156" y="110"/>
                  <a:pt x="148" y="107"/>
                  <a:pt x="140" y="103"/>
                </a:cubicBezTo>
                <a:cubicBezTo>
                  <a:pt x="156" y="93"/>
                  <a:pt x="166" y="76"/>
                  <a:pt x="166" y="56"/>
                </a:cubicBezTo>
                <a:cubicBezTo>
                  <a:pt x="166" y="36"/>
                  <a:pt x="156" y="18"/>
                  <a:pt x="140" y="8"/>
                </a:cubicBezTo>
                <a:cubicBezTo>
                  <a:pt x="148" y="4"/>
                  <a:pt x="156" y="2"/>
                  <a:pt x="165" y="2"/>
                </a:cubicBezTo>
                <a:cubicBezTo>
                  <a:pt x="195" y="2"/>
                  <a:pt x="219" y="26"/>
                  <a:pt x="219" y="56"/>
                </a:cubicBezTo>
                <a:cubicBezTo>
                  <a:pt x="219" y="56"/>
                  <a:pt x="219" y="56"/>
                  <a:pt x="219" y="56"/>
                </a:cubicBezTo>
                <a:cubicBezTo>
                  <a:pt x="219" y="85"/>
                  <a:pt x="195" y="110"/>
                  <a:pt x="165" y="110"/>
                </a:cubicBez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pic>
        <p:nvPicPr>
          <p:cNvPr id="28" name="Picture 46">
            <a:extLst>
              <a:ext uri="{FF2B5EF4-FFF2-40B4-BE49-F238E27FC236}">
                <a16:creationId xmlns:a16="http://schemas.microsoft.com/office/drawing/2014/main" id="{70B52450-B13A-250D-2D78-00EA6F2CC8D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8299" y="3393091"/>
            <a:ext cx="6986251" cy="396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47">
            <a:extLst>
              <a:ext uri="{FF2B5EF4-FFF2-40B4-BE49-F238E27FC236}">
                <a16:creationId xmlns:a16="http://schemas.microsoft.com/office/drawing/2014/main" id="{5B8AA204-CC5F-B2E6-F226-D7D7484FA9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8299" y="4548377"/>
            <a:ext cx="6944063" cy="47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25368397"/>
      </p:ext>
    </p:extLst>
  </p:cSld>
  <p:clrMapOvr>
    <a:masterClrMapping/>
  </p:clrMapOvr>
</p:sld>
</file>

<file path=ppt/theme/theme1.xml><?xml version="1.0" encoding="utf-8"?>
<a:theme xmlns:a="http://schemas.openxmlformats.org/drawingml/2006/main" name="1_Thème Office">
  <a:themeElements>
    <a:clrScheme name="NUANCIER PROJET FASHION">
      <a:dk1>
        <a:sysClr val="windowText" lastClr="000000"/>
      </a:dk1>
      <a:lt1>
        <a:sysClr val="window" lastClr="FFFFFF"/>
      </a:lt1>
      <a:dk2>
        <a:srgbClr val="22303C"/>
      </a:dk2>
      <a:lt2>
        <a:srgbClr val="FFFFFF"/>
      </a:lt2>
      <a:accent1>
        <a:srgbClr val="7C9BA6"/>
      </a:accent1>
      <a:accent2>
        <a:srgbClr val="BFAF99"/>
      </a:accent2>
      <a:accent3>
        <a:srgbClr val="B2C8D7"/>
      </a:accent3>
      <a:accent4>
        <a:srgbClr val="22303C"/>
      </a:accent4>
      <a:accent5>
        <a:srgbClr val="A38F84"/>
      </a:accent5>
      <a:accent6>
        <a:srgbClr val="D8C8BF"/>
      </a:accent6>
      <a:hlink>
        <a:srgbClr val="22303C"/>
      </a:hlink>
      <a:folHlink>
        <a:srgbClr val="D8C8BF"/>
      </a:folHlink>
    </a:clrScheme>
    <a:fontScheme name="DATAVISUALISATION">
      <a:majorFont>
        <a:latin typeface="Bahnschrift"/>
        <a:ea typeface=""/>
        <a:cs typeface=""/>
      </a:majorFont>
      <a:minorFont>
        <a:latin typeface="Bahnschrift Light SemiCondense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A60B5079794642ABE7A59ACB049E0C" ma:contentTypeVersion="17" ma:contentTypeDescription="Crée un document." ma:contentTypeScope="" ma:versionID="ffead9cb75875896f82424092fa3896f">
  <xsd:schema xmlns:xsd="http://www.w3.org/2001/XMLSchema" xmlns:xs="http://www.w3.org/2001/XMLSchema" xmlns:p="http://schemas.microsoft.com/office/2006/metadata/properties" xmlns:ns2="271254ee-1e7f-4a9d-a7d2-a2302e6e5eb2" xmlns:ns3="3a0a6138-9419-40d6-bf0b-851727aaa315" targetNamespace="http://schemas.microsoft.com/office/2006/metadata/properties" ma:root="true" ma:fieldsID="f1e49138bdcb1710d3d0aa295bec101b" ns2:_="" ns3:_="">
    <xsd:import namespace="271254ee-1e7f-4a9d-a7d2-a2302e6e5eb2"/>
    <xsd:import namespace="3a0a6138-9419-40d6-bf0b-851727aaa31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1254ee-1e7f-4a9d-a7d2-a2302e6e5e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bcf2a568-252d-4444-8756-a66c09fad9f3"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a6138-9419-40d6-bf0b-851727aaa315"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6d70277b-01b7-43cd-b9eb-8b94a1aaf00b}" ma:internalName="TaxCatchAll" ma:showField="CatchAllData" ma:web="3a0a6138-9419-40d6-bf0b-851727aaa3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DE67B7-C581-4A15-9C35-AB95BD706462}"/>
</file>

<file path=customXml/itemProps2.xml><?xml version="1.0" encoding="utf-8"?>
<ds:datastoreItem xmlns:ds="http://schemas.openxmlformats.org/officeDocument/2006/customXml" ds:itemID="{619A28C1-147B-4089-8A69-CB23413B538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1030</TotalTime>
  <Words>395</Words>
  <Application>Microsoft Office PowerPoint</Application>
  <PresentationFormat>Grand écran</PresentationFormat>
  <Paragraphs>76</Paragraphs>
  <Slides>7</Slides>
  <Notes>0</Notes>
  <HiddenSlides>0</HiddenSlides>
  <MMClips>0</MMClips>
  <ScaleCrop>false</ScaleCrop>
  <HeadingPairs>
    <vt:vector size="6" baseType="variant">
      <vt:variant>
        <vt:lpstr>Polices utilisées</vt:lpstr>
      </vt:variant>
      <vt:variant>
        <vt:i4>6</vt:i4>
      </vt:variant>
      <vt:variant>
        <vt:lpstr>Thème</vt:lpstr>
      </vt:variant>
      <vt:variant>
        <vt:i4>1</vt:i4>
      </vt:variant>
      <vt:variant>
        <vt:lpstr>Titres des diapositives</vt:lpstr>
      </vt:variant>
      <vt:variant>
        <vt:i4>7</vt:i4>
      </vt:variant>
    </vt:vector>
  </HeadingPairs>
  <TitlesOfParts>
    <vt:vector size="14" baseType="lpstr">
      <vt:lpstr>Arial</vt:lpstr>
      <vt:lpstr>Bahnschrift</vt:lpstr>
      <vt:lpstr>Bahnschrift Light SemiCondensed</vt:lpstr>
      <vt:lpstr>Calibri</vt:lpstr>
      <vt:lpstr>Mission Script</vt:lpstr>
      <vt:lpstr>Work Sans SemiBold</vt:lpstr>
      <vt:lpstr>1_Thème Office</vt:lpstr>
      <vt:lpstr>Présentation PowerPoint</vt:lpstr>
      <vt:lpstr>LES DIAGRAMMES MONTRENT LES RELATIONS</vt:lpstr>
      <vt:lpstr>Le FLUX</vt:lpstr>
      <vt:lpstr>Le Réseau</vt:lpstr>
      <vt:lpstr>Le segment</vt:lpstr>
      <vt:lpstr>L’empilement</vt:lpstr>
      <vt:lpstr>Les jointures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Gérald VIGOUROUX</dc:creator>
  <cp:lastModifiedBy>Emmanuel Barraud - La Clef Numérique</cp:lastModifiedBy>
  <cp:revision>6</cp:revision>
  <dcterms:created xsi:type="dcterms:W3CDTF">2022-10-15T15:32:12Z</dcterms:created>
  <dcterms:modified xsi:type="dcterms:W3CDTF">2023-07-09T14:08:58Z</dcterms:modified>
</cp:coreProperties>
</file>